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9"/>
  </p:handoutMasterIdLst>
  <p:sldIdLst>
    <p:sldId id="261" r:id="rId2"/>
    <p:sldId id="263" r:id="rId3"/>
    <p:sldId id="264" r:id="rId4"/>
    <p:sldId id="265" r:id="rId5"/>
    <p:sldId id="266" r:id="rId6"/>
    <p:sldId id="267" r:id="rId7"/>
    <p:sldId id="259" r:id="rId8"/>
  </p:sldIdLst>
  <p:sldSz cx="13208000" cy="99060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D048D-79E4-4AA8-9846-2133188856C6}" type="datetimeFigureOut">
              <a:rPr lang="de-DE" smtClean="0"/>
              <a:t>03.08.2022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4DA12-46BD-4049-A67F-54A59CB663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8355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621191"/>
            <a:ext cx="112268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1000" y="5202944"/>
            <a:ext cx="99060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6D-38BB-4362-B5FC-67B4C0AB9772}" type="datetimeFigureOut">
              <a:rPr lang="de-DE" smtClean="0"/>
              <a:t>03.08.2022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F6A5-708C-465C-B08C-ED627674A4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5592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6D-38BB-4362-B5FC-67B4C0AB9772}" type="datetimeFigureOut">
              <a:rPr lang="de-DE" smtClean="0"/>
              <a:t>03.08.2022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F6A5-708C-465C-B08C-ED627674A4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3421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1976" y="527403"/>
            <a:ext cx="2847975" cy="839487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8051" y="527403"/>
            <a:ext cx="8378825" cy="8394877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6D-38BB-4362-B5FC-67B4C0AB9772}" type="datetimeFigureOut">
              <a:rPr lang="de-DE" smtClean="0"/>
              <a:t>03.08.2022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F6A5-708C-465C-B08C-ED627674A4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8310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6D-38BB-4362-B5FC-67B4C0AB9772}" type="datetimeFigureOut">
              <a:rPr lang="de-DE" smtClean="0"/>
              <a:t>03.08.2022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F6A5-708C-465C-B08C-ED627674A4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9943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172" y="2469624"/>
            <a:ext cx="11391900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1172" y="6629226"/>
            <a:ext cx="11391900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/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6D-38BB-4362-B5FC-67B4C0AB9772}" type="datetimeFigureOut">
              <a:rPr lang="de-DE" smtClean="0"/>
              <a:t>03.08.2022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F6A5-708C-465C-B08C-ED627674A4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921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8050" y="2637014"/>
            <a:ext cx="5613400" cy="628526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6550" y="2637014"/>
            <a:ext cx="5613400" cy="628526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6D-38BB-4362-B5FC-67B4C0AB9772}" type="datetimeFigureOut">
              <a:rPr lang="de-DE" smtClean="0"/>
              <a:t>03.08.2022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F6A5-708C-465C-B08C-ED627674A4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754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70" y="527405"/>
            <a:ext cx="11391900" cy="191470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9772" y="2428347"/>
            <a:ext cx="5587602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9772" y="3618442"/>
            <a:ext cx="5587602" cy="532218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6551" y="2428347"/>
            <a:ext cx="5615120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86551" y="3618442"/>
            <a:ext cx="5615120" cy="532218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6D-38BB-4362-B5FC-67B4C0AB9772}" type="datetimeFigureOut">
              <a:rPr lang="de-DE" smtClean="0"/>
              <a:t>03.08.2022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F6A5-708C-465C-B08C-ED627674A4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027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6D-38BB-4362-B5FC-67B4C0AB9772}" type="datetimeFigureOut">
              <a:rPr lang="de-DE" smtClean="0"/>
              <a:t>03.08.2022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F6A5-708C-465C-B08C-ED627674A4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4821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6D-38BB-4362-B5FC-67B4C0AB9772}" type="datetimeFigureOut">
              <a:rPr lang="de-DE" smtClean="0"/>
              <a:t>03.08.2022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F6A5-708C-465C-B08C-ED627674A4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65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70" y="660400"/>
            <a:ext cx="4259924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5120" y="1426283"/>
            <a:ext cx="6686550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9770" y="2971800"/>
            <a:ext cx="4259924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6D-38BB-4362-B5FC-67B4C0AB9772}" type="datetimeFigureOut">
              <a:rPr lang="de-DE" smtClean="0"/>
              <a:t>03.08.2022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F6A5-708C-465C-B08C-ED627674A4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60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70" y="660400"/>
            <a:ext cx="4259924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5120" y="1426283"/>
            <a:ext cx="6686550" cy="7039681"/>
          </a:xfrm>
        </p:spPr>
        <p:txBody>
          <a:bodyPr anchor="t"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9770" y="2971800"/>
            <a:ext cx="4259924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6D-38BB-4362-B5FC-67B4C0AB9772}" type="datetimeFigureOut">
              <a:rPr lang="de-DE" smtClean="0"/>
              <a:t>03.08.2022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F6A5-708C-465C-B08C-ED627674A4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8146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8050" y="527405"/>
            <a:ext cx="11391900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8050" y="2637014"/>
            <a:ext cx="11391900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8050" y="9181397"/>
            <a:ext cx="29718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9876D-38BB-4362-B5FC-67B4C0AB9772}" type="datetimeFigureOut">
              <a:rPr lang="de-DE" smtClean="0"/>
              <a:t>03.08.2022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5150" y="9181397"/>
            <a:ext cx="4457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150" y="9181397"/>
            <a:ext cx="29718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EF6A5-708C-465C-B08C-ED627674A4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113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1756064" y="1756065"/>
            <a:ext cx="965315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Vorzüge und Herausforderungen für das Leben von Senioren im ländlichen Raum</a:t>
            </a:r>
          </a:p>
          <a:p>
            <a:endParaRPr lang="de-DE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40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KAS-Veranstaltung am 04.08.2022 in Lübben</a:t>
            </a:r>
          </a:p>
          <a:p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Heike Zettwitz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65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383" y="417945"/>
            <a:ext cx="8603672" cy="860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2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513" y="3969327"/>
            <a:ext cx="8667923" cy="487680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718368" y="1070264"/>
            <a:ext cx="87764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unge Mitte vs. ältere Ränder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Viertältestes Bundesland in Deutschland (im Durchschnitt: 47,3 Jahre – 2021)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Seit acht Jahren Anstieg der Bevölkerungszahl in Brandenburg (Wanderungsgewinne)</a:t>
            </a:r>
          </a:p>
          <a:p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01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44" y="0"/>
            <a:ext cx="7003929" cy="9906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949045" y="2389909"/>
            <a:ext cx="45408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Über 173 000 Einwohner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rößtes Bevölkerungswachstums (+2.518 Personen insgesamt, davon +3.640 durch Wanderungsgewinne) im Land Brandenburg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ute ÖPNV-Struktur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Geringe Arbeitslosenzahl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Wachstumsschmerzen im Norden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Finanzstarker Landkreis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949045" y="1579418"/>
            <a:ext cx="3210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LDS 2021</a:t>
            </a:r>
            <a:endParaRPr lang="de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58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44" y="0"/>
            <a:ext cx="7003929" cy="990600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7509046" y="1680167"/>
            <a:ext cx="2708563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32172" indent="-232172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Zunahme Verkehr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Zunahme Verkehrslärm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Bezahlbarer Wohnraum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Schul- und Kitaplätze 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fehlen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Flächenknappheit</a:t>
            </a:r>
            <a:endParaRPr lang="de-DE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582973" y="5131364"/>
            <a:ext cx="3017910" cy="1323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32172" indent="-232172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Erhaltung Tourismus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Wasserknappheit nimmt zu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Ärztliche Versorgung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Demografische 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Entwicklung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Waldumbau</a:t>
            </a:r>
            <a:endParaRPr lang="de-DE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262091" y="374073"/>
            <a:ext cx="500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Allgemeine Herausforderungen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63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281" y="3381258"/>
            <a:ext cx="4304683" cy="608832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01519" y="623454"/>
            <a:ext cx="500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Aktuelle Herausforderungen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06581" y="1506682"/>
            <a:ext cx="7574974" cy="7225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Steigerung der Lebenshaltungskosten (Lebensmittel, Sprit, Strom, Gasversorgung u. a.)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Kosten für Wohnen und Mobilität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Durchschnittliches Einkommen /Renten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Wege zur Arbeit/Schule/Versorgungseinrichtungen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Sicherung der gesundheitlichen Versorgung (Hausärzte)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Krisenbewältigungsstrategien (z. B. Corona, Hitze/Trockenheit, Energieknappheit)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Zunehmende Entfremdung bundes- und landespolitische Entscheidung zur kommunalen Ebene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Erstarken der politischen Ränder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52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55963" y="831273"/>
            <a:ext cx="6286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Aufgaben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955963" y="1859972"/>
            <a:ext cx="95492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Zusammenhalt der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Gesellschaft vs. ausdifferenzierte Sozialmilieus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Konzentration auf wesentliche und umsetzbare Aufgaben (Energieversorgung, Verteidigung, Krisenbewältigung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vs. Umsetzung von Partikularinteressen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Stadt-Land-Gegensätze nicht überbetonen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Beschleunigung von Planungs- und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Genehmigungsverfahren vs.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leinteiliger Interessenschutz (z. B. Artenschutz)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Eindämmung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 bundespolitischen Dirigismus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6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212</Words>
  <Application>Microsoft Office PowerPoint</Application>
  <PresentationFormat>Benutzerdefiniert</PresentationFormat>
  <Paragraphs>44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Auf das Wesentliche konzentrieren</dc:title>
  <dc:creator>Heike Zettwitz</dc:creator>
  <cp:lastModifiedBy>Windows-Benutzer</cp:lastModifiedBy>
  <cp:revision>21</cp:revision>
  <cp:lastPrinted>2022-08-03T15:43:07Z</cp:lastPrinted>
  <dcterms:created xsi:type="dcterms:W3CDTF">2021-11-08T12:09:33Z</dcterms:created>
  <dcterms:modified xsi:type="dcterms:W3CDTF">2022-08-03T15:50:23Z</dcterms:modified>
</cp:coreProperties>
</file>