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1" r:id="rId4"/>
    <p:sldId id="258" r:id="rId5"/>
    <p:sldId id="259" r:id="rId6"/>
    <p:sldId id="260" r:id="rId7"/>
    <p:sldId id="261" r:id="rId8"/>
    <p:sldId id="263" r:id="rId9"/>
    <p:sldId id="262" r:id="rId10"/>
    <p:sldId id="264" r:id="rId11"/>
    <p:sldId id="269" r:id="rId12"/>
    <p:sldId id="266" r:id="rId13"/>
    <p:sldId id="267" r:id="rId14"/>
    <p:sldId id="268" r:id="rId15"/>
    <p:sldId id="272" r:id="rId16"/>
    <p:sldId id="270" r:id="rId17"/>
  </p:sldIdLst>
  <p:sldSz cx="7589838" cy="1069816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Padit" initials="KP" lastIdx="1" clrIdx="0">
    <p:extLst>
      <p:ext uri="{19B8F6BF-5375-455C-9EA6-DF929625EA0E}">
        <p15:presenceInfo xmlns:p15="http://schemas.microsoft.com/office/powerpoint/2012/main" userId="81e920bba0bd73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6666"/>
    <a:srgbClr val="008080"/>
    <a:srgbClr val="009999"/>
    <a:srgbClr val="CCECFF"/>
    <a:srgbClr val="CCFFFF"/>
    <a:srgbClr val="33CCCC"/>
    <a:srgbClr val="0099CC"/>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2194" y="-6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sy Hristova" userId="601d2fa4-28d1-4ee5-b651-35dabe44f3de" providerId="ADAL" clId="{5795AB5A-C341-4B77-AFBB-4C642AC7C0D9}"/>
    <pc:docChg chg="modSld">
      <pc:chgData name="Dessy Hristova" userId="601d2fa4-28d1-4ee5-b651-35dabe44f3de" providerId="ADAL" clId="{5795AB5A-C341-4B77-AFBB-4C642AC7C0D9}" dt="2025-08-05T06:34:58.042" v="33" actId="20577"/>
      <pc:docMkLst>
        <pc:docMk/>
      </pc:docMkLst>
      <pc:sldChg chg="modSp mod">
        <pc:chgData name="Dessy Hristova" userId="601d2fa4-28d1-4ee5-b651-35dabe44f3de" providerId="ADAL" clId="{5795AB5A-C341-4B77-AFBB-4C642AC7C0D9}" dt="2025-08-05T06:34:58.042" v="33" actId="20577"/>
        <pc:sldMkLst>
          <pc:docMk/>
          <pc:sldMk cId="3687621728" sldId="267"/>
        </pc:sldMkLst>
        <pc:spChg chg="mod">
          <ac:chgData name="Dessy Hristova" userId="601d2fa4-28d1-4ee5-b651-35dabe44f3de" providerId="ADAL" clId="{5795AB5A-C341-4B77-AFBB-4C642AC7C0D9}" dt="2025-08-05T06:34:58.042" v="33" actId="20577"/>
          <ac:spMkLst>
            <pc:docMk/>
            <pc:sldMk cId="3687621728" sldId="267"/>
            <ac:spMk id="21" creationId="{F2892ED9-92A7-4A8B-8326-67C38C31E625}"/>
          </ac:spMkLst>
        </pc:spChg>
      </pc:sldChg>
    </pc:docChg>
  </pc:docChgLst>
  <pc:docChgLst>
    <pc:chgData name="Dessy Hristova" userId="601d2fa4-28d1-4ee5-b651-35dabe44f3de" providerId="ADAL" clId="{2247061C-B365-4F0B-B4C1-9DF067E1AF24}"/>
    <pc:docChg chg="modSld">
      <pc:chgData name="Dessy Hristova" userId="601d2fa4-28d1-4ee5-b651-35dabe44f3de" providerId="ADAL" clId="{2247061C-B365-4F0B-B4C1-9DF067E1AF24}" dt="2025-08-13T01:07:27.501" v="18" actId="20577"/>
      <pc:docMkLst>
        <pc:docMk/>
      </pc:docMkLst>
      <pc:sldChg chg="modSp mod">
        <pc:chgData name="Dessy Hristova" userId="601d2fa4-28d1-4ee5-b651-35dabe44f3de" providerId="ADAL" clId="{2247061C-B365-4F0B-B4C1-9DF067E1AF24}" dt="2025-08-13T01:07:27.501" v="18" actId="20577"/>
        <pc:sldMkLst>
          <pc:docMk/>
          <pc:sldMk cId="248093431" sldId="268"/>
        </pc:sldMkLst>
        <pc:spChg chg="mod">
          <ac:chgData name="Dessy Hristova" userId="601d2fa4-28d1-4ee5-b651-35dabe44f3de" providerId="ADAL" clId="{2247061C-B365-4F0B-B4C1-9DF067E1AF24}" dt="2025-08-13T01:07:27.501" v="18" actId="20577"/>
          <ac:spMkLst>
            <pc:docMk/>
            <pc:sldMk cId="248093431" sldId="268"/>
            <ac:spMk id="21" creationId="{F2892ED9-92A7-4A8B-8326-67C38C31E6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95941-EE38-4AF2-AA5F-B6F549440E2D}" type="doc">
      <dgm:prSet loTypeId="urn:microsoft.com/office/officeart/2005/8/layout/cycle4" loCatId="cycle" qsTypeId="urn:microsoft.com/office/officeart/2005/8/quickstyle/simple4" qsCatId="simple" csTypeId="urn:microsoft.com/office/officeart/2005/8/colors/accent1_4" csCatId="accent1" phldr="1"/>
      <dgm:spPr/>
      <dgm:t>
        <a:bodyPr/>
        <a:lstStyle/>
        <a:p>
          <a:endParaRPr lang="en-US"/>
        </a:p>
      </dgm:t>
    </dgm:pt>
    <dgm:pt modelId="{03F9D8AB-0BDC-4CFE-BF76-16D7FBFAADF6}">
      <dgm:prSet phldrT="[Text]" custT="1"/>
      <dgm:spPr>
        <a:solidFill>
          <a:srgbClr val="009999"/>
        </a:solidFill>
      </dgm:spPr>
      <dgm:t>
        <a:bodyPr/>
        <a:lstStyle/>
        <a:p>
          <a:r>
            <a:rPr lang="en-US" sz="1200" b="1"/>
            <a:t>Political Parties in Democratic Societies</a:t>
          </a:r>
        </a:p>
      </dgm:t>
    </dgm:pt>
    <dgm:pt modelId="{3075BFAA-9E7D-43E2-97FE-261F50AFAE07}" type="parTrans" cxnId="{F1942E08-85C7-4462-90FD-92B5EE0FFE7F}">
      <dgm:prSet/>
      <dgm:spPr/>
      <dgm:t>
        <a:bodyPr/>
        <a:lstStyle/>
        <a:p>
          <a:endParaRPr lang="en-US"/>
        </a:p>
      </dgm:t>
    </dgm:pt>
    <dgm:pt modelId="{74889791-0F66-4448-816F-8DF916831F66}" type="sibTrans" cxnId="{F1942E08-85C7-4462-90FD-92B5EE0FFE7F}">
      <dgm:prSet/>
      <dgm:spPr/>
      <dgm:t>
        <a:bodyPr/>
        <a:lstStyle/>
        <a:p>
          <a:endParaRPr lang="en-US"/>
        </a:p>
      </dgm:t>
    </dgm:pt>
    <dgm:pt modelId="{DC617CA2-2F8F-479A-AA61-4EA25B04875E}">
      <dgm:prSet phldrT="[Text]"/>
      <dgm:spPr/>
      <dgm:t>
        <a:bodyPr/>
        <a:lstStyle/>
        <a:p>
          <a:r>
            <a:rPr lang="en-US" b="1"/>
            <a:t>KNOWING</a:t>
          </a:r>
        </a:p>
      </dgm:t>
    </dgm:pt>
    <dgm:pt modelId="{8636EF40-B13F-427D-B93B-B4A0A7CF1513}" type="parTrans" cxnId="{CC09B22C-6CD7-4BEB-A3BD-F5DD60D574CB}">
      <dgm:prSet/>
      <dgm:spPr/>
      <dgm:t>
        <a:bodyPr/>
        <a:lstStyle/>
        <a:p>
          <a:endParaRPr lang="en-US"/>
        </a:p>
      </dgm:t>
    </dgm:pt>
    <dgm:pt modelId="{55AFE65F-8C6F-4929-BADB-C83F4C4EA66A}" type="sibTrans" cxnId="{CC09B22C-6CD7-4BEB-A3BD-F5DD60D574CB}">
      <dgm:prSet/>
      <dgm:spPr/>
      <dgm:t>
        <a:bodyPr/>
        <a:lstStyle/>
        <a:p>
          <a:endParaRPr lang="en-US"/>
        </a:p>
      </dgm:t>
    </dgm:pt>
    <dgm:pt modelId="{E55B74F9-33CA-40A4-8B3B-76110A5EA8D2}">
      <dgm:prSet phldrT="[Text]" custT="1"/>
      <dgm:spPr>
        <a:solidFill>
          <a:srgbClr val="33CCCC"/>
        </a:solidFill>
      </dgm:spPr>
      <dgm:t>
        <a:bodyPr/>
        <a:lstStyle/>
        <a:p>
          <a:r>
            <a:rPr lang="en-US" sz="1200" b="1"/>
            <a:t>Political Parties in Election Campaigning</a:t>
          </a:r>
        </a:p>
      </dgm:t>
    </dgm:pt>
    <dgm:pt modelId="{E6369584-08AA-47DB-A9EA-2E1EB7A10BB5}" type="parTrans" cxnId="{E44D8A98-E429-4192-8A81-6B7C50ECFD7D}">
      <dgm:prSet/>
      <dgm:spPr/>
      <dgm:t>
        <a:bodyPr/>
        <a:lstStyle/>
        <a:p>
          <a:endParaRPr lang="en-US"/>
        </a:p>
      </dgm:t>
    </dgm:pt>
    <dgm:pt modelId="{3AA24F0B-99C4-4B7F-91E2-8DE03B1F2B7C}" type="sibTrans" cxnId="{E44D8A98-E429-4192-8A81-6B7C50ECFD7D}">
      <dgm:prSet/>
      <dgm:spPr/>
      <dgm:t>
        <a:bodyPr/>
        <a:lstStyle/>
        <a:p>
          <a:endParaRPr lang="en-US"/>
        </a:p>
      </dgm:t>
    </dgm:pt>
    <dgm:pt modelId="{0761C35E-E892-4BB4-9382-217148CA012C}">
      <dgm:prSet phldrT="[Text]"/>
      <dgm:spPr/>
      <dgm:t>
        <a:bodyPr/>
        <a:lstStyle/>
        <a:p>
          <a:r>
            <a:rPr lang="en-US" b="1"/>
            <a:t>ACTING</a:t>
          </a:r>
        </a:p>
      </dgm:t>
    </dgm:pt>
    <dgm:pt modelId="{F08F04AD-5C61-4C08-9A2F-DD17A175B902}" type="parTrans" cxnId="{35AFD266-C5C4-4EFB-B812-DC988E8FB222}">
      <dgm:prSet/>
      <dgm:spPr/>
      <dgm:t>
        <a:bodyPr/>
        <a:lstStyle/>
        <a:p>
          <a:endParaRPr lang="en-US"/>
        </a:p>
      </dgm:t>
    </dgm:pt>
    <dgm:pt modelId="{9574C923-B794-4A4A-84D7-937558150583}" type="sibTrans" cxnId="{35AFD266-C5C4-4EFB-B812-DC988E8FB222}">
      <dgm:prSet/>
      <dgm:spPr/>
      <dgm:t>
        <a:bodyPr/>
        <a:lstStyle/>
        <a:p>
          <a:endParaRPr lang="en-US"/>
        </a:p>
      </dgm:t>
    </dgm:pt>
    <dgm:pt modelId="{B02E0084-A2CF-49F2-BA54-04714C18D061}">
      <dgm:prSet phldrT="[Text]" custT="1"/>
      <dgm:spPr>
        <a:solidFill>
          <a:srgbClr val="009999"/>
        </a:solidFill>
      </dgm:spPr>
      <dgm:t>
        <a:bodyPr/>
        <a:lstStyle/>
        <a:p>
          <a:r>
            <a:rPr lang="en-US" sz="1200" b="1"/>
            <a:t>Local Governance and Development</a:t>
          </a:r>
        </a:p>
      </dgm:t>
    </dgm:pt>
    <dgm:pt modelId="{B0FA5984-192D-4A0F-99FA-6EB0489D4519}" type="parTrans" cxnId="{84B22950-728E-43FE-8350-66A93AF8F8A1}">
      <dgm:prSet/>
      <dgm:spPr/>
      <dgm:t>
        <a:bodyPr/>
        <a:lstStyle/>
        <a:p>
          <a:endParaRPr lang="en-US"/>
        </a:p>
      </dgm:t>
    </dgm:pt>
    <dgm:pt modelId="{DFBC7828-037D-4C83-925D-E7D4420D3CDA}" type="sibTrans" cxnId="{84B22950-728E-43FE-8350-66A93AF8F8A1}">
      <dgm:prSet/>
      <dgm:spPr/>
      <dgm:t>
        <a:bodyPr/>
        <a:lstStyle/>
        <a:p>
          <a:endParaRPr lang="en-US"/>
        </a:p>
      </dgm:t>
    </dgm:pt>
    <dgm:pt modelId="{F1E5C0A7-FAD0-486D-8148-88BFA9506E00}">
      <dgm:prSet phldrT="[Text]"/>
      <dgm:spPr/>
      <dgm:t>
        <a:bodyPr/>
        <a:lstStyle/>
        <a:p>
          <a:r>
            <a:rPr lang="en-US" b="1"/>
            <a:t>SERVING</a:t>
          </a:r>
        </a:p>
      </dgm:t>
    </dgm:pt>
    <dgm:pt modelId="{0F2EBC7B-9354-43BE-8B5F-9169973B1D43}" type="parTrans" cxnId="{E8A2E6E2-BE53-4280-8D61-0A15F0537043}">
      <dgm:prSet/>
      <dgm:spPr/>
      <dgm:t>
        <a:bodyPr/>
        <a:lstStyle/>
        <a:p>
          <a:endParaRPr lang="en-US"/>
        </a:p>
      </dgm:t>
    </dgm:pt>
    <dgm:pt modelId="{0BC3662A-88C2-4AD7-A2B6-15ECE3057ACA}" type="sibTrans" cxnId="{E8A2E6E2-BE53-4280-8D61-0A15F0537043}">
      <dgm:prSet/>
      <dgm:spPr/>
      <dgm:t>
        <a:bodyPr/>
        <a:lstStyle/>
        <a:p>
          <a:endParaRPr lang="en-US"/>
        </a:p>
      </dgm:t>
    </dgm:pt>
    <dgm:pt modelId="{0B223183-6DAA-468D-86C6-DF7F19D4BD51}">
      <dgm:prSet phldrT="[Text]" custT="1"/>
      <dgm:spPr>
        <a:solidFill>
          <a:srgbClr val="33CCCC"/>
        </a:solidFill>
      </dgm:spPr>
      <dgm:t>
        <a:bodyPr/>
        <a:lstStyle/>
        <a:p>
          <a:r>
            <a:rPr lang="en-US" sz="1200" b="1"/>
            <a:t>Political Parties in Europe and Germany</a:t>
          </a:r>
        </a:p>
      </dgm:t>
    </dgm:pt>
    <dgm:pt modelId="{22E00B80-BF13-420B-B1F8-A3FC29AC9362}" type="parTrans" cxnId="{F5819AD5-50D8-4444-B3C1-FD3E7BF6454D}">
      <dgm:prSet/>
      <dgm:spPr/>
      <dgm:t>
        <a:bodyPr/>
        <a:lstStyle/>
        <a:p>
          <a:endParaRPr lang="en-US"/>
        </a:p>
      </dgm:t>
    </dgm:pt>
    <dgm:pt modelId="{298CE8AA-0B1A-4CDA-8A89-4D924DE18025}" type="sibTrans" cxnId="{F5819AD5-50D8-4444-B3C1-FD3E7BF6454D}">
      <dgm:prSet/>
      <dgm:spPr/>
      <dgm:t>
        <a:bodyPr/>
        <a:lstStyle/>
        <a:p>
          <a:endParaRPr lang="en-US"/>
        </a:p>
      </dgm:t>
    </dgm:pt>
    <dgm:pt modelId="{2AF4D564-41C2-4CCF-AE94-453795696040}">
      <dgm:prSet phldrT="[Text]"/>
      <dgm:spPr/>
      <dgm:t>
        <a:bodyPr/>
        <a:lstStyle/>
        <a:p>
          <a:r>
            <a:rPr lang="en-US" b="1"/>
            <a:t>CONNECTING </a:t>
          </a:r>
        </a:p>
      </dgm:t>
    </dgm:pt>
    <dgm:pt modelId="{A3C3E16A-B4FA-47BD-B0B7-B9DBC67FA5A5}" type="parTrans" cxnId="{E1A6CE56-E2A3-4F78-BED9-82F8D56108FE}">
      <dgm:prSet/>
      <dgm:spPr/>
      <dgm:t>
        <a:bodyPr/>
        <a:lstStyle/>
        <a:p>
          <a:endParaRPr lang="en-US"/>
        </a:p>
      </dgm:t>
    </dgm:pt>
    <dgm:pt modelId="{A0ECCC2A-6FFB-4669-BF30-49A2BF0556E9}" type="sibTrans" cxnId="{E1A6CE56-E2A3-4F78-BED9-82F8D56108FE}">
      <dgm:prSet/>
      <dgm:spPr/>
      <dgm:t>
        <a:bodyPr/>
        <a:lstStyle/>
        <a:p>
          <a:endParaRPr lang="en-US"/>
        </a:p>
      </dgm:t>
    </dgm:pt>
    <dgm:pt modelId="{FFFDE5F4-22C8-43FD-86E7-CF7799C8AA2D}">
      <dgm:prSet phldrT="[Text]"/>
      <dgm:spPr/>
      <dgm:t>
        <a:bodyPr/>
        <a:lstStyle/>
        <a:p>
          <a:r>
            <a:rPr lang="en-US" b="0"/>
            <a:t>5-day Workshop in Asia</a:t>
          </a:r>
        </a:p>
      </dgm:t>
    </dgm:pt>
    <dgm:pt modelId="{44F55A3F-7C97-408A-AC6F-0818E7D3D6AF}" type="parTrans" cxnId="{0CF46F9A-B891-4B80-8EE7-C73C241FEC5C}">
      <dgm:prSet/>
      <dgm:spPr/>
      <dgm:t>
        <a:bodyPr/>
        <a:lstStyle/>
        <a:p>
          <a:endParaRPr lang="en-US"/>
        </a:p>
      </dgm:t>
    </dgm:pt>
    <dgm:pt modelId="{BB3E1DFE-7C05-4927-AB3E-855052D5E311}" type="sibTrans" cxnId="{0CF46F9A-B891-4B80-8EE7-C73C241FEC5C}">
      <dgm:prSet/>
      <dgm:spPr/>
      <dgm:t>
        <a:bodyPr/>
        <a:lstStyle/>
        <a:p>
          <a:endParaRPr lang="en-US"/>
        </a:p>
      </dgm:t>
    </dgm:pt>
    <dgm:pt modelId="{67FA0482-EE56-46F2-8A24-E560A4F0FCA2}">
      <dgm:prSet phldrT="[Text]"/>
      <dgm:spPr/>
      <dgm:t>
        <a:bodyPr/>
        <a:lstStyle/>
        <a:p>
          <a:r>
            <a:rPr lang="en-US" b="0"/>
            <a:t>5-day Workshop in Asia</a:t>
          </a:r>
        </a:p>
      </dgm:t>
    </dgm:pt>
    <dgm:pt modelId="{99123D37-7AB8-4DD9-AFF8-B973C78BACCA}" type="parTrans" cxnId="{D27552E9-D6E8-4E38-BE02-1B4381CD6A1D}">
      <dgm:prSet/>
      <dgm:spPr/>
      <dgm:t>
        <a:bodyPr/>
        <a:lstStyle/>
        <a:p>
          <a:endParaRPr lang="en-US"/>
        </a:p>
      </dgm:t>
    </dgm:pt>
    <dgm:pt modelId="{85FB61B4-E67B-48E7-A45A-CECB2F34C641}" type="sibTrans" cxnId="{D27552E9-D6E8-4E38-BE02-1B4381CD6A1D}">
      <dgm:prSet/>
      <dgm:spPr/>
      <dgm:t>
        <a:bodyPr/>
        <a:lstStyle/>
        <a:p>
          <a:endParaRPr lang="en-US"/>
        </a:p>
      </dgm:t>
    </dgm:pt>
    <dgm:pt modelId="{3044E6C6-605F-4AB1-BC3E-3E41085EBB14}">
      <dgm:prSet phldrT="[Text]"/>
      <dgm:spPr/>
      <dgm:t>
        <a:bodyPr/>
        <a:lstStyle/>
        <a:p>
          <a:r>
            <a:rPr lang="en-US" b="0"/>
            <a:t>5-day workshop in Asia</a:t>
          </a:r>
        </a:p>
      </dgm:t>
    </dgm:pt>
    <dgm:pt modelId="{615B28FA-2BE2-41D6-9286-2C0B6F13507F}" type="parTrans" cxnId="{04EE7989-3AF8-415B-A149-CA262E880ED2}">
      <dgm:prSet/>
      <dgm:spPr/>
      <dgm:t>
        <a:bodyPr/>
        <a:lstStyle/>
        <a:p>
          <a:endParaRPr lang="en-US"/>
        </a:p>
      </dgm:t>
    </dgm:pt>
    <dgm:pt modelId="{A29B56D4-A84E-4AA8-8A31-6E47597F2AAB}" type="sibTrans" cxnId="{04EE7989-3AF8-415B-A149-CA262E880ED2}">
      <dgm:prSet/>
      <dgm:spPr/>
      <dgm:t>
        <a:bodyPr/>
        <a:lstStyle/>
        <a:p>
          <a:endParaRPr lang="en-US"/>
        </a:p>
      </dgm:t>
    </dgm:pt>
    <dgm:pt modelId="{DD2CD56D-A5EA-4DB5-AE39-CC27D739DAE3}">
      <dgm:prSet phldrT="[Text]"/>
      <dgm:spPr/>
      <dgm:t>
        <a:bodyPr/>
        <a:lstStyle/>
        <a:p>
          <a:r>
            <a:rPr lang="en-US" b="0"/>
            <a:t>5-day workshop in Germany	</a:t>
          </a:r>
        </a:p>
      </dgm:t>
    </dgm:pt>
    <dgm:pt modelId="{F758C7A1-435E-460E-AE4A-829BA19438F8}" type="parTrans" cxnId="{CA8C9307-CCBC-4C97-BADC-D8188B13D630}">
      <dgm:prSet/>
      <dgm:spPr/>
      <dgm:t>
        <a:bodyPr/>
        <a:lstStyle/>
        <a:p>
          <a:endParaRPr lang="en-US"/>
        </a:p>
      </dgm:t>
    </dgm:pt>
    <dgm:pt modelId="{7EBCBFC8-7BE2-4D01-AE08-52D9D6C6A0C8}" type="sibTrans" cxnId="{CA8C9307-CCBC-4C97-BADC-D8188B13D630}">
      <dgm:prSet/>
      <dgm:spPr/>
      <dgm:t>
        <a:bodyPr/>
        <a:lstStyle/>
        <a:p>
          <a:endParaRPr lang="en-US"/>
        </a:p>
      </dgm:t>
    </dgm:pt>
    <dgm:pt modelId="{3AEE16E6-B91C-4688-8FF1-0B1F27BEDE2C}" type="pres">
      <dgm:prSet presAssocID="{4D095941-EE38-4AF2-AA5F-B6F549440E2D}" presName="cycleMatrixDiagram" presStyleCnt="0">
        <dgm:presLayoutVars>
          <dgm:chMax val="1"/>
          <dgm:dir/>
          <dgm:animLvl val="lvl"/>
          <dgm:resizeHandles val="exact"/>
        </dgm:presLayoutVars>
      </dgm:prSet>
      <dgm:spPr/>
    </dgm:pt>
    <dgm:pt modelId="{1BD88DDC-1553-4C7E-9DE8-394D09A8F654}" type="pres">
      <dgm:prSet presAssocID="{4D095941-EE38-4AF2-AA5F-B6F549440E2D}" presName="children" presStyleCnt="0"/>
      <dgm:spPr/>
    </dgm:pt>
    <dgm:pt modelId="{FB64E816-98A4-48C3-817C-03A9DF0BD326}" type="pres">
      <dgm:prSet presAssocID="{4D095941-EE38-4AF2-AA5F-B6F549440E2D}" presName="child1group" presStyleCnt="0"/>
      <dgm:spPr/>
    </dgm:pt>
    <dgm:pt modelId="{00B0452E-6F30-48AA-8A0A-226934A2A6FB}" type="pres">
      <dgm:prSet presAssocID="{4D095941-EE38-4AF2-AA5F-B6F549440E2D}" presName="child1" presStyleLbl="bgAcc1" presStyleIdx="0" presStyleCnt="4"/>
      <dgm:spPr/>
    </dgm:pt>
    <dgm:pt modelId="{DCF0FD00-5659-490F-A62E-B8BC23F855E3}" type="pres">
      <dgm:prSet presAssocID="{4D095941-EE38-4AF2-AA5F-B6F549440E2D}" presName="child1Text" presStyleLbl="bgAcc1" presStyleIdx="0" presStyleCnt="4">
        <dgm:presLayoutVars>
          <dgm:bulletEnabled val="1"/>
        </dgm:presLayoutVars>
      </dgm:prSet>
      <dgm:spPr/>
    </dgm:pt>
    <dgm:pt modelId="{B1D293EF-0DEB-46A5-B858-0AFEADD5F3D9}" type="pres">
      <dgm:prSet presAssocID="{4D095941-EE38-4AF2-AA5F-B6F549440E2D}" presName="child2group" presStyleCnt="0"/>
      <dgm:spPr/>
    </dgm:pt>
    <dgm:pt modelId="{083D86BA-1999-440E-8C48-2C3DADFBCD62}" type="pres">
      <dgm:prSet presAssocID="{4D095941-EE38-4AF2-AA5F-B6F549440E2D}" presName="child2" presStyleLbl="bgAcc1" presStyleIdx="1" presStyleCnt="4"/>
      <dgm:spPr/>
    </dgm:pt>
    <dgm:pt modelId="{6D5ADF2D-C96D-42CA-9C92-9FCD617C3169}" type="pres">
      <dgm:prSet presAssocID="{4D095941-EE38-4AF2-AA5F-B6F549440E2D}" presName="child2Text" presStyleLbl="bgAcc1" presStyleIdx="1" presStyleCnt="4">
        <dgm:presLayoutVars>
          <dgm:bulletEnabled val="1"/>
        </dgm:presLayoutVars>
      </dgm:prSet>
      <dgm:spPr/>
    </dgm:pt>
    <dgm:pt modelId="{777A8BC8-C0F9-4099-B02A-3A8E6A9A5D19}" type="pres">
      <dgm:prSet presAssocID="{4D095941-EE38-4AF2-AA5F-B6F549440E2D}" presName="child3group" presStyleCnt="0"/>
      <dgm:spPr/>
    </dgm:pt>
    <dgm:pt modelId="{4E02A5CD-9FD7-4E65-99A6-E40F927CB146}" type="pres">
      <dgm:prSet presAssocID="{4D095941-EE38-4AF2-AA5F-B6F549440E2D}" presName="child3" presStyleLbl="bgAcc1" presStyleIdx="2" presStyleCnt="4"/>
      <dgm:spPr/>
    </dgm:pt>
    <dgm:pt modelId="{AB9FA604-EB10-42DE-8EFE-0221045DAF4C}" type="pres">
      <dgm:prSet presAssocID="{4D095941-EE38-4AF2-AA5F-B6F549440E2D}" presName="child3Text" presStyleLbl="bgAcc1" presStyleIdx="2" presStyleCnt="4">
        <dgm:presLayoutVars>
          <dgm:bulletEnabled val="1"/>
        </dgm:presLayoutVars>
      </dgm:prSet>
      <dgm:spPr/>
    </dgm:pt>
    <dgm:pt modelId="{28EEC49C-9E32-45A3-A0DC-C0134012C16E}" type="pres">
      <dgm:prSet presAssocID="{4D095941-EE38-4AF2-AA5F-B6F549440E2D}" presName="child4group" presStyleCnt="0"/>
      <dgm:spPr/>
    </dgm:pt>
    <dgm:pt modelId="{9966BD69-52D5-46F8-8C85-76DD783E75CA}" type="pres">
      <dgm:prSet presAssocID="{4D095941-EE38-4AF2-AA5F-B6F549440E2D}" presName="child4" presStyleLbl="bgAcc1" presStyleIdx="3" presStyleCnt="4"/>
      <dgm:spPr/>
    </dgm:pt>
    <dgm:pt modelId="{CF7BB7DD-D547-4FDB-90BA-90E521CBD9B8}" type="pres">
      <dgm:prSet presAssocID="{4D095941-EE38-4AF2-AA5F-B6F549440E2D}" presName="child4Text" presStyleLbl="bgAcc1" presStyleIdx="3" presStyleCnt="4">
        <dgm:presLayoutVars>
          <dgm:bulletEnabled val="1"/>
        </dgm:presLayoutVars>
      </dgm:prSet>
      <dgm:spPr/>
    </dgm:pt>
    <dgm:pt modelId="{9393BB61-7272-4BC6-A83C-7CF346EA3BAF}" type="pres">
      <dgm:prSet presAssocID="{4D095941-EE38-4AF2-AA5F-B6F549440E2D}" presName="childPlaceholder" presStyleCnt="0"/>
      <dgm:spPr/>
    </dgm:pt>
    <dgm:pt modelId="{1DF86ECA-9536-4CA2-9E91-ACA550062EA2}" type="pres">
      <dgm:prSet presAssocID="{4D095941-EE38-4AF2-AA5F-B6F549440E2D}" presName="circle" presStyleCnt="0"/>
      <dgm:spPr/>
    </dgm:pt>
    <dgm:pt modelId="{2F9D0A11-00DF-433E-AB4F-87BAD5C4D55A}" type="pres">
      <dgm:prSet presAssocID="{4D095941-EE38-4AF2-AA5F-B6F549440E2D}" presName="quadrant1" presStyleLbl="node1" presStyleIdx="0" presStyleCnt="4">
        <dgm:presLayoutVars>
          <dgm:chMax val="1"/>
          <dgm:bulletEnabled val="1"/>
        </dgm:presLayoutVars>
      </dgm:prSet>
      <dgm:spPr/>
    </dgm:pt>
    <dgm:pt modelId="{B68D58B0-16FC-42B1-8BB2-972BD39AC716}" type="pres">
      <dgm:prSet presAssocID="{4D095941-EE38-4AF2-AA5F-B6F549440E2D}" presName="quadrant2" presStyleLbl="node1" presStyleIdx="1" presStyleCnt="4">
        <dgm:presLayoutVars>
          <dgm:chMax val="1"/>
          <dgm:bulletEnabled val="1"/>
        </dgm:presLayoutVars>
      </dgm:prSet>
      <dgm:spPr/>
    </dgm:pt>
    <dgm:pt modelId="{E36F719E-2E7D-46BA-B7C6-ADFB66D24170}" type="pres">
      <dgm:prSet presAssocID="{4D095941-EE38-4AF2-AA5F-B6F549440E2D}" presName="quadrant3" presStyleLbl="node1" presStyleIdx="2" presStyleCnt="4">
        <dgm:presLayoutVars>
          <dgm:chMax val="1"/>
          <dgm:bulletEnabled val="1"/>
        </dgm:presLayoutVars>
      </dgm:prSet>
      <dgm:spPr/>
    </dgm:pt>
    <dgm:pt modelId="{77B5E72D-74A5-42D4-99FD-DD3E6FFF022F}" type="pres">
      <dgm:prSet presAssocID="{4D095941-EE38-4AF2-AA5F-B6F549440E2D}" presName="quadrant4" presStyleLbl="node1" presStyleIdx="3" presStyleCnt="4">
        <dgm:presLayoutVars>
          <dgm:chMax val="1"/>
          <dgm:bulletEnabled val="1"/>
        </dgm:presLayoutVars>
      </dgm:prSet>
      <dgm:spPr/>
    </dgm:pt>
    <dgm:pt modelId="{18902F22-7CE8-4A2A-B51C-DA5342235931}" type="pres">
      <dgm:prSet presAssocID="{4D095941-EE38-4AF2-AA5F-B6F549440E2D}" presName="quadrantPlaceholder" presStyleCnt="0"/>
      <dgm:spPr/>
    </dgm:pt>
    <dgm:pt modelId="{D2333262-EC6B-4E1F-BA5C-D244E8AC6E91}" type="pres">
      <dgm:prSet presAssocID="{4D095941-EE38-4AF2-AA5F-B6F549440E2D}" presName="center1" presStyleLbl="fgShp" presStyleIdx="0" presStyleCnt="2"/>
      <dgm:spPr/>
    </dgm:pt>
    <dgm:pt modelId="{EB63AFF0-B166-4863-9ECC-53CB83565A9E}" type="pres">
      <dgm:prSet presAssocID="{4D095941-EE38-4AF2-AA5F-B6F549440E2D}" presName="center2" presStyleLbl="fgShp" presStyleIdx="1" presStyleCnt="2"/>
      <dgm:spPr/>
    </dgm:pt>
  </dgm:ptLst>
  <dgm:cxnLst>
    <dgm:cxn modelId="{B230D802-C480-4CF4-B28F-CA61102C8A5A}" type="presOf" srcId="{0761C35E-E892-4BB4-9382-217148CA012C}" destId="{6D5ADF2D-C96D-42CA-9C92-9FCD617C3169}" srcOrd="1" destOrd="0" presId="urn:microsoft.com/office/officeart/2005/8/layout/cycle4"/>
    <dgm:cxn modelId="{CA8C9307-CCBC-4C97-BADC-D8188B13D630}" srcId="{0B223183-6DAA-468D-86C6-DF7F19D4BD51}" destId="{DD2CD56D-A5EA-4DB5-AE39-CC27D739DAE3}" srcOrd="1" destOrd="0" parTransId="{F758C7A1-435E-460E-AE4A-829BA19438F8}" sibTransId="{7EBCBFC8-7BE2-4D01-AE08-52D9D6C6A0C8}"/>
    <dgm:cxn modelId="{F1942E08-85C7-4462-90FD-92B5EE0FFE7F}" srcId="{4D095941-EE38-4AF2-AA5F-B6F549440E2D}" destId="{03F9D8AB-0BDC-4CFE-BF76-16D7FBFAADF6}" srcOrd="0" destOrd="0" parTransId="{3075BFAA-9E7D-43E2-97FE-261F50AFAE07}" sibTransId="{74889791-0F66-4448-816F-8DF916831F66}"/>
    <dgm:cxn modelId="{5273A81C-9028-4911-BC82-0EDA9C730248}" type="presOf" srcId="{3044E6C6-605F-4AB1-BC3E-3E41085EBB14}" destId="{AB9FA604-EB10-42DE-8EFE-0221045DAF4C}" srcOrd="1" destOrd="1" presId="urn:microsoft.com/office/officeart/2005/8/layout/cycle4"/>
    <dgm:cxn modelId="{F033D920-0A63-4208-86E9-BDBDE5B40187}" type="presOf" srcId="{DD2CD56D-A5EA-4DB5-AE39-CC27D739DAE3}" destId="{CF7BB7DD-D547-4FDB-90BA-90E521CBD9B8}" srcOrd="1" destOrd="1" presId="urn:microsoft.com/office/officeart/2005/8/layout/cycle4"/>
    <dgm:cxn modelId="{CC09B22C-6CD7-4BEB-A3BD-F5DD60D574CB}" srcId="{03F9D8AB-0BDC-4CFE-BF76-16D7FBFAADF6}" destId="{DC617CA2-2F8F-479A-AA61-4EA25B04875E}" srcOrd="0" destOrd="0" parTransId="{8636EF40-B13F-427D-B93B-B4A0A7CF1513}" sibTransId="{55AFE65F-8C6F-4929-BADB-C83F4C4EA66A}"/>
    <dgm:cxn modelId="{87DBFA39-7CEA-43D4-BA67-82BC33024457}" type="presOf" srcId="{DD2CD56D-A5EA-4DB5-AE39-CC27D739DAE3}" destId="{9966BD69-52D5-46F8-8C85-76DD783E75CA}" srcOrd="0" destOrd="1" presId="urn:microsoft.com/office/officeart/2005/8/layout/cycle4"/>
    <dgm:cxn modelId="{1D73C145-7083-416F-AE3A-7891099B2805}" type="presOf" srcId="{0B223183-6DAA-468D-86C6-DF7F19D4BD51}" destId="{77B5E72D-74A5-42D4-99FD-DD3E6FFF022F}" srcOrd="0" destOrd="0" presId="urn:microsoft.com/office/officeart/2005/8/layout/cycle4"/>
    <dgm:cxn modelId="{8A586D46-CC5E-4835-96A9-D4F55898C89C}" type="presOf" srcId="{03F9D8AB-0BDC-4CFE-BF76-16D7FBFAADF6}" destId="{2F9D0A11-00DF-433E-AB4F-87BAD5C4D55A}" srcOrd="0" destOrd="0" presId="urn:microsoft.com/office/officeart/2005/8/layout/cycle4"/>
    <dgm:cxn modelId="{35AFD266-C5C4-4EFB-B812-DC988E8FB222}" srcId="{E55B74F9-33CA-40A4-8B3B-76110A5EA8D2}" destId="{0761C35E-E892-4BB4-9382-217148CA012C}" srcOrd="0" destOrd="0" parTransId="{F08F04AD-5C61-4C08-9A2F-DD17A175B902}" sibTransId="{9574C923-B794-4A4A-84D7-937558150583}"/>
    <dgm:cxn modelId="{11123769-6330-4416-9A6E-2E9F1CAA592E}" type="presOf" srcId="{67FA0482-EE56-46F2-8A24-E560A4F0FCA2}" destId="{6D5ADF2D-C96D-42CA-9C92-9FCD617C3169}" srcOrd="1" destOrd="1" presId="urn:microsoft.com/office/officeart/2005/8/layout/cycle4"/>
    <dgm:cxn modelId="{3B51914C-470A-4AA6-B3B7-880B6DFD878F}" type="presOf" srcId="{4D095941-EE38-4AF2-AA5F-B6F549440E2D}" destId="{3AEE16E6-B91C-4688-8FF1-0B1F27BEDE2C}" srcOrd="0" destOrd="0" presId="urn:microsoft.com/office/officeart/2005/8/layout/cycle4"/>
    <dgm:cxn modelId="{5372284D-D993-40A7-B36E-D09DC11E56F0}" type="presOf" srcId="{E55B74F9-33CA-40A4-8B3B-76110A5EA8D2}" destId="{B68D58B0-16FC-42B1-8BB2-972BD39AC716}" srcOrd="0" destOrd="0" presId="urn:microsoft.com/office/officeart/2005/8/layout/cycle4"/>
    <dgm:cxn modelId="{EE27604D-E7F6-4CC6-81B4-52F562FA9177}" type="presOf" srcId="{2AF4D564-41C2-4CCF-AE94-453795696040}" destId="{9966BD69-52D5-46F8-8C85-76DD783E75CA}" srcOrd="0" destOrd="0" presId="urn:microsoft.com/office/officeart/2005/8/layout/cycle4"/>
    <dgm:cxn modelId="{84B22950-728E-43FE-8350-66A93AF8F8A1}" srcId="{4D095941-EE38-4AF2-AA5F-B6F549440E2D}" destId="{B02E0084-A2CF-49F2-BA54-04714C18D061}" srcOrd="2" destOrd="0" parTransId="{B0FA5984-192D-4A0F-99FA-6EB0489D4519}" sibTransId="{DFBC7828-037D-4C83-925D-E7D4420D3CDA}"/>
    <dgm:cxn modelId="{30D9AC52-3E8E-43D1-B9B2-B731174D171D}" type="presOf" srcId="{FFFDE5F4-22C8-43FD-86E7-CF7799C8AA2D}" destId="{DCF0FD00-5659-490F-A62E-B8BC23F855E3}" srcOrd="1" destOrd="1" presId="urn:microsoft.com/office/officeart/2005/8/layout/cycle4"/>
    <dgm:cxn modelId="{E1A6CE56-E2A3-4F78-BED9-82F8D56108FE}" srcId="{0B223183-6DAA-468D-86C6-DF7F19D4BD51}" destId="{2AF4D564-41C2-4CCF-AE94-453795696040}" srcOrd="0" destOrd="0" parTransId="{A3C3E16A-B4FA-47BD-B0B7-B9DBC67FA5A5}" sibTransId="{A0ECCC2A-6FFB-4669-BF30-49A2BF0556E9}"/>
    <dgm:cxn modelId="{C735D882-194C-44C6-984B-102082938153}" type="presOf" srcId="{0761C35E-E892-4BB4-9382-217148CA012C}" destId="{083D86BA-1999-440E-8C48-2C3DADFBCD62}" srcOrd="0" destOrd="0" presId="urn:microsoft.com/office/officeart/2005/8/layout/cycle4"/>
    <dgm:cxn modelId="{04EE7989-3AF8-415B-A149-CA262E880ED2}" srcId="{B02E0084-A2CF-49F2-BA54-04714C18D061}" destId="{3044E6C6-605F-4AB1-BC3E-3E41085EBB14}" srcOrd="1" destOrd="0" parTransId="{615B28FA-2BE2-41D6-9286-2C0B6F13507F}" sibTransId="{A29B56D4-A84E-4AA8-8A31-6E47597F2AAB}"/>
    <dgm:cxn modelId="{E44D8A98-E429-4192-8A81-6B7C50ECFD7D}" srcId="{4D095941-EE38-4AF2-AA5F-B6F549440E2D}" destId="{E55B74F9-33CA-40A4-8B3B-76110A5EA8D2}" srcOrd="1" destOrd="0" parTransId="{E6369584-08AA-47DB-A9EA-2E1EB7A10BB5}" sibTransId="{3AA24F0B-99C4-4B7F-91E2-8DE03B1F2B7C}"/>
    <dgm:cxn modelId="{0CF46F9A-B891-4B80-8EE7-C73C241FEC5C}" srcId="{03F9D8AB-0BDC-4CFE-BF76-16D7FBFAADF6}" destId="{FFFDE5F4-22C8-43FD-86E7-CF7799C8AA2D}" srcOrd="1" destOrd="0" parTransId="{44F55A3F-7C97-408A-AC6F-0818E7D3D6AF}" sibTransId="{BB3E1DFE-7C05-4927-AB3E-855052D5E311}"/>
    <dgm:cxn modelId="{EEE516A6-AD5B-4AF8-B977-85F69FB65B48}" type="presOf" srcId="{B02E0084-A2CF-49F2-BA54-04714C18D061}" destId="{E36F719E-2E7D-46BA-B7C6-ADFB66D24170}" srcOrd="0" destOrd="0" presId="urn:microsoft.com/office/officeart/2005/8/layout/cycle4"/>
    <dgm:cxn modelId="{63E6F9AE-D410-4196-A4BD-68ED6DD69C6A}" type="presOf" srcId="{2AF4D564-41C2-4CCF-AE94-453795696040}" destId="{CF7BB7DD-D547-4FDB-90BA-90E521CBD9B8}" srcOrd="1" destOrd="0" presId="urn:microsoft.com/office/officeart/2005/8/layout/cycle4"/>
    <dgm:cxn modelId="{0CA8C2B1-DD75-4510-9325-6072FE63C54B}" type="presOf" srcId="{DC617CA2-2F8F-479A-AA61-4EA25B04875E}" destId="{DCF0FD00-5659-490F-A62E-B8BC23F855E3}" srcOrd="1" destOrd="0" presId="urn:microsoft.com/office/officeart/2005/8/layout/cycle4"/>
    <dgm:cxn modelId="{D12F89B3-35F8-4B37-8930-CE723CC61A67}" type="presOf" srcId="{DC617CA2-2F8F-479A-AA61-4EA25B04875E}" destId="{00B0452E-6F30-48AA-8A0A-226934A2A6FB}" srcOrd="0" destOrd="0" presId="urn:microsoft.com/office/officeart/2005/8/layout/cycle4"/>
    <dgm:cxn modelId="{F3ABBEC1-1CFC-4F56-BA20-3CAB89A094FC}" type="presOf" srcId="{F1E5C0A7-FAD0-486D-8148-88BFA9506E00}" destId="{4E02A5CD-9FD7-4E65-99A6-E40F927CB146}" srcOrd="0" destOrd="0" presId="urn:microsoft.com/office/officeart/2005/8/layout/cycle4"/>
    <dgm:cxn modelId="{A871A4C3-BBF7-4550-9B9A-13A1732436B0}" type="presOf" srcId="{3044E6C6-605F-4AB1-BC3E-3E41085EBB14}" destId="{4E02A5CD-9FD7-4E65-99A6-E40F927CB146}" srcOrd="0" destOrd="1" presId="urn:microsoft.com/office/officeart/2005/8/layout/cycle4"/>
    <dgm:cxn modelId="{899E83D0-2158-415D-B4E4-7C196B2B993A}" type="presOf" srcId="{F1E5C0A7-FAD0-486D-8148-88BFA9506E00}" destId="{AB9FA604-EB10-42DE-8EFE-0221045DAF4C}" srcOrd="1" destOrd="0" presId="urn:microsoft.com/office/officeart/2005/8/layout/cycle4"/>
    <dgm:cxn modelId="{F5819AD5-50D8-4444-B3C1-FD3E7BF6454D}" srcId="{4D095941-EE38-4AF2-AA5F-B6F549440E2D}" destId="{0B223183-6DAA-468D-86C6-DF7F19D4BD51}" srcOrd="3" destOrd="0" parTransId="{22E00B80-BF13-420B-B1F8-A3FC29AC9362}" sibTransId="{298CE8AA-0B1A-4CDA-8A89-4D924DE18025}"/>
    <dgm:cxn modelId="{65E2B7DA-45C2-419E-93BE-B2B84502BDA0}" type="presOf" srcId="{FFFDE5F4-22C8-43FD-86E7-CF7799C8AA2D}" destId="{00B0452E-6F30-48AA-8A0A-226934A2A6FB}" srcOrd="0" destOrd="1" presId="urn:microsoft.com/office/officeart/2005/8/layout/cycle4"/>
    <dgm:cxn modelId="{0BDC6EE2-7870-4895-9135-579B4287FE8B}" type="presOf" srcId="{67FA0482-EE56-46F2-8A24-E560A4F0FCA2}" destId="{083D86BA-1999-440E-8C48-2C3DADFBCD62}" srcOrd="0" destOrd="1" presId="urn:microsoft.com/office/officeart/2005/8/layout/cycle4"/>
    <dgm:cxn modelId="{E8A2E6E2-BE53-4280-8D61-0A15F0537043}" srcId="{B02E0084-A2CF-49F2-BA54-04714C18D061}" destId="{F1E5C0A7-FAD0-486D-8148-88BFA9506E00}" srcOrd="0" destOrd="0" parTransId="{0F2EBC7B-9354-43BE-8B5F-9169973B1D43}" sibTransId="{0BC3662A-88C2-4AD7-A2B6-15ECE3057ACA}"/>
    <dgm:cxn modelId="{D27552E9-D6E8-4E38-BE02-1B4381CD6A1D}" srcId="{E55B74F9-33CA-40A4-8B3B-76110A5EA8D2}" destId="{67FA0482-EE56-46F2-8A24-E560A4F0FCA2}" srcOrd="1" destOrd="0" parTransId="{99123D37-7AB8-4DD9-AFF8-B973C78BACCA}" sibTransId="{85FB61B4-E67B-48E7-A45A-CECB2F34C641}"/>
    <dgm:cxn modelId="{3D254513-6E5D-4B09-B641-EC8F6DB02DA5}" type="presParOf" srcId="{3AEE16E6-B91C-4688-8FF1-0B1F27BEDE2C}" destId="{1BD88DDC-1553-4C7E-9DE8-394D09A8F654}" srcOrd="0" destOrd="0" presId="urn:microsoft.com/office/officeart/2005/8/layout/cycle4"/>
    <dgm:cxn modelId="{13E18434-722A-41B9-B969-E21AEEE60B77}" type="presParOf" srcId="{1BD88DDC-1553-4C7E-9DE8-394D09A8F654}" destId="{FB64E816-98A4-48C3-817C-03A9DF0BD326}" srcOrd="0" destOrd="0" presId="urn:microsoft.com/office/officeart/2005/8/layout/cycle4"/>
    <dgm:cxn modelId="{49E42271-C5F8-47F5-8482-EFC0ED584988}" type="presParOf" srcId="{FB64E816-98A4-48C3-817C-03A9DF0BD326}" destId="{00B0452E-6F30-48AA-8A0A-226934A2A6FB}" srcOrd="0" destOrd="0" presId="urn:microsoft.com/office/officeart/2005/8/layout/cycle4"/>
    <dgm:cxn modelId="{B6197C50-A925-4EE8-A7B7-2F190C998683}" type="presParOf" srcId="{FB64E816-98A4-48C3-817C-03A9DF0BD326}" destId="{DCF0FD00-5659-490F-A62E-B8BC23F855E3}" srcOrd="1" destOrd="0" presId="urn:microsoft.com/office/officeart/2005/8/layout/cycle4"/>
    <dgm:cxn modelId="{22A43660-AD43-4C7B-867F-577799A5C495}" type="presParOf" srcId="{1BD88DDC-1553-4C7E-9DE8-394D09A8F654}" destId="{B1D293EF-0DEB-46A5-B858-0AFEADD5F3D9}" srcOrd="1" destOrd="0" presId="urn:microsoft.com/office/officeart/2005/8/layout/cycle4"/>
    <dgm:cxn modelId="{9CB67A3C-8437-48E6-9691-88ED111D220F}" type="presParOf" srcId="{B1D293EF-0DEB-46A5-B858-0AFEADD5F3D9}" destId="{083D86BA-1999-440E-8C48-2C3DADFBCD62}" srcOrd="0" destOrd="0" presId="urn:microsoft.com/office/officeart/2005/8/layout/cycle4"/>
    <dgm:cxn modelId="{E7C5BE2B-34B5-40CB-BE4B-6D6325AD669C}" type="presParOf" srcId="{B1D293EF-0DEB-46A5-B858-0AFEADD5F3D9}" destId="{6D5ADF2D-C96D-42CA-9C92-9FCD617C3169}" srcOrd="1" destOrd="0" presId="urn:microsoft.com/office/officeart/2005/8/layout/cycle4"/>
    <dgm:cxn modelId="{09E2F21B-960C-44E3-80EA-E1812AB9FAC5}" type="presParOf" srcId="{1BD88DDC-1553-4C7E-9DE8-394D09A8F654}" destId="{777A8BC8-C0F9-4099-B02A-3A8E6A9A5D19}" srcOrd="2" destOrd="0" presId="urn:microsoft.com/office/officeart/2005/8/layout/cycle4"/>
    <dgm:cxn modelId="{893F76B4-3647-452E-8FDE-21D299BCA0F6}" type="presParOf" srcId="{777A8BC8-C0F9-4099-B02A-3A8E6A9A5D19}" destId="{4E02A5CD-9FD7-4E65-99A6-E40F927CB146}" srcOrd="0" destOrd="0" presId="urn:microsoft.com/office/officeart/2005/8/layout/cycle4"/>
    <dgm:cxn modelId="{67F81A25-2C4C-4820-BA71-C6143C973766}" type="presParOf" srcId="{777A8BC8-C0F9-4099-B02A-3A8E6A9A5D19}" destId="{AB9FA604-EB10-42DE-8EFE-0221045DAF4C}" srcOrd="1" destOrd="0" presId="urn:microsoft.com/office/officeart/2005/8/layout/cycle4"/>
    <dgm:cxn modelId="{00FA7BAC-A7A9-4E19-A5B2-EDDE6282CB16}" type="presParOf" srcId="{1BD88DDC-1553-4C7E-9DE8-394D09A8F654}" destId="{28EEC49C-9E32-45A3-A0DC-C0134012C16E}" srcOrd="3" destOrd="0" presId="urn:microsoft.com/office/officeart/2005/8/layout/cycle4"/>
    <dgm:cxn modelId="{6718FD66-A387-4D69-9390-52422465AA5B}" type="presParOf" srcId="{28EEC49C-9E32-45A3-A0DC-C0134012C16E}" destId="{9966BD69-52D5-46F8-8C85-76DD783E75CA}" srcOrd="0" destOrd="0" presId="urn:microsoft.com/office/officeart/2005/8/layout/cycle4"/>
    <dgm:cxn modelId="{A3270447-12A4-46ED-B38C-01DCB1D18741}" type="presParOf" srcId="{28EEC49C-9E32-45A3-A0DC-C0134012C16E}" destId="{CF7BB7DD-D547-4FDB-90BA-90E521CBD9B8}" srcOrd="1" destOrd="0" presId="urn:microsoft.com/office/officeart/2005/8/layout/cycle4"/>
    <dgm:cxn modelId="{C1EE5A2E-EDAF-4B3A-83F9-975875ED59EF}" type="presParOf" srcId="{1BD88DDC-1553-4C7E-9DE8-394D09A8F654}" destId="{9393BB61-7272-4BC6-A83C-7CF346EA3BAF}" srcOrd="4" destOrd="0" presId="urn:microsoft.com/office/officeart/2005/8/layout/cycle4"/>
    <dgm:cxn modelId="{12921B3B-ADAF-4D64-AD1A-BE9CE08CA09A}" type="presParOf" srcId="{3AEE16E6-B91C-4688-8FF1-0B1F27BEDE2C}" destId="{1DF86ECA-9536-4CA2-9E91-ACA550062EA2}" srcOrd="1" destOrd="0" presId="urn:microsoft.com/office/officeart/2005/8/layout/cycle4"/>
    <dgm:cxn modelId="{8672663D-A869-4394-A8A8-F68FA25AE741}" type="presParOf" srcId="{1DF86ECA-9536-4CA2-9E91-ACA550062EA2}" destId="{2F9D0A11-00DF-433E-AB4F-87BAD5C4D55A}" srcOrd="0" destOrd="0" presId="urn:microsoft.com/office/officeart/2005/8/layout/cycle4"/>
    <dgm:cxn modelId="{6AE7BDC0-8DDB-4367-BC81-3BA101A4D067}" type="presParOf" srcId="{1DF86ECA-9536-4CA2-9E91-ACA550062EA2}" destId="{B68D58B0-16FC-42B1-8BB2-972BD39AC716}" srcOrd="1" destOrd="0" presId="urn:microsoft.com/office/officeart/2005/8/layout/cycle4"/>
    <dgm:cxn modelId="{3BDF33E5-2235-4B5F-A93E-B347C31F30F0}" type="presParOf" srcId="{1DF86ECA-9536-4CA2-9E91-ACA550062EA2}" destId="{E36F719E-2E7D-46BA-B7C6-ADFB66D24170}" srcOrd="2" destOrd="0" presId="urn:microsoft.com/office/officeart/2005/8/layout/cycle4"/>
    <dgm:cxn modelId="{377E0516-E96A-4565-A506-77E78960BF46}" type="presParOf" srcId="{1DF86ECA-9536-4CA2-9E91-ACA550062EA2}" destId="{77B5E72D-74A5-42D4-99FD-DD3E6FFF022F}" srcOrd="3" destOrd="0" presId="urn:microsoft.com/office/officeart/2005/8/layout/cycle4"/>
    <dgm:cxn modelId="{213492A7-A4F7-4558-912A-A6D1CBC0A78B}" type="presParOf" srcId="{1DF86ECA-9536-4CA2-9E91-ACA550062EA2}" destId="{18902F22-7CE8-4A2A-B51C-DA5342235931}" srcOrd="4" destOrd="0" presId="urn:microsoft.com/office/officeart/2005/8/layout/cycle4"/>
    <dgm:cxn modelId="{BBDAD2FB-D7EF-43A9-B64E-99409B148FC4}" type="presParOf" srcId="{3AEE16E6-B91C-4688-8FF1-0B1F27BEDE2C}" destId="{D2333262-EC6B-4E1F-BA5C-D244E8AC6E91}" srcOrd="2" destOrd="0" presId="urn:microsoft.com/office/officeart/2005/8/layout/cycle4"/>
    <dgm:cxn modelId="{B331422F-B652-40B0-B761-11E6888B5CD5}" type="presParOf" srcId="{3AEE16E6-B91C-4688-8FF1-0B1F27BEDE2C}" destId="{EB63AFF0-B166-4863-9ECC-53CB83565A9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416FF0-7C8E-4F63-9154-863280D93F8E}" type="doc">
      <dgm:prSet loTypeId="urn:microsoft.com/office/officeart/2005/8/layout/target2" loCatId="relationship" qsTypeId="urn:microsoft.com/office/officeart/2005/8/quickstyle/simple5" qsCatId="simple" csTypeId="urn:microsoft.com/office/officeart/2005/8/colors/accent5_4" csCatId="accent5" phldr="1"/>
      <dgm:spPr/>
      <dgm:t>
        <a:bodyPr/>
        <a:lstStyle/>
        <a:p>
          <a:endParaRPr lang="en-US"/>
        </a:p>
      </dgm:t>
    </dgm:pt>
    <dgm:pt modelId="{AD8A1EE8-C9A8-44D2-B602-44B4076B114E}">
      <dgm:prSet phldrT="[Text]"/>
      <dgm:spPr>
        <a:solidFill>
          <a:srgbClr val="009999"/>
        </a:solidFill>
      </dgm:spPr>
      <dgm:t>
        <a:bodyPr/>
        <a:lstStyle/>
        <a:p>
          <a:r>
            <a:rPr lang="en-US" b="1"/>
            <a:t>AFFECTIVE</a:t>
          </a:r>
        </a:p>
      </dgm:t>
    </dgm:pt>
    <dgm:pt modelId="{E9CC0062-4F7E-492C-8677-9EA8A37B2B0E}" type="parTrans" cxnId="{948A6EF1-E903-4F42-B2E6-52DDD44C4CE9}">
      <dgm:prSet/>
      <dgm:spPr/>
      <dgm:t>
        <a:bodyPr/>
        <a:lstStyle/>
        <a:p>
          <a:endParaRPr lang="en-US"/>
        </a:p>
      </dgm:t>
    </dgm:pt>
    <dgm:pt modelId="{E87DD42E-85CD-4CFA-BF1B-4CEA3AA576D3}" type="sibTrans" cxnId="{948A6EF1-E903-4F42-B2E6-52DDD44C4CE9}">
      <dgm:prSet/>
      <dgm:spPr/>
      <dgm:t>
        <a:bodyPr/>
        <a:lstStyle/>
        <a:p>
          <a:endParaRPr lang="en-US"/>
        </a:p>
      </dgm:t>
    </dgm:pt>
    <dgm:pt modelId="{39D71CE6-2D63-46BC-A0B1-D38CD0804EC1}">
      <dgm:prSet phldrT="[Text]" custT="1"/>
      <dgm:spPr/>
      <dgm:t>
        <a:bodyPr/>
        <a:lstStyle/>
        <a:p>
          <a:r>
            <a:rPr lang="en-US" sz="1200" b="1"/>
            <a:t>Leadership</a:t>
          </a:r>
        </a:p>
      </dgm:t>
    </dgm:pt>
    <dgm:pt modelId="{DDF7DF8D-32C3-4E4F-A66A-095D6BEAE252}" type="parTrans" cxnId="{32B141D8-FF3F-46DE-8D91-FCCEE0178588}">
      <dgm:prSet/>
      <dgm:spPr/>
      <dgm:t>
        <a:bodyPr/>
        <a:lstStyle/>
        <a:p>
          <a:endParaRPr lang="en-US"/>
        </a:p>
      </dgm:t>
    </dgm:pt>
    <dgm:pt modelId="{602BE0A1-EE3C-4C61-9F8F-00112C0329CC}" type="sibTrans" cxnId="{32B141D8-FF3F-46DE-8D91-FCCEE0178588}">
      <dgm:prSet/>
      <dgm:spPr/>
      <dgm:t>
        <a:bodyPr/>
        <a:lstStyle/>
        <a:p>
          <a:endParaRPr lang="en-US"/>
        </a:p>
      </dgm:t>
    </dgm:pt>
    <dgm:pt modelId="{17F39BD4-7A89-45E8-A0B3-3327939D2334}">
      <dgm:prSet phldrT="[Text]" custT="1"/>
      <dgm:spPr/>
      <dgm:t>
        <a:bodyPr/>
        <a:lstStyle/>
        <a:p>
          <a:r>
            <a:rPr lang="en-US" sz="1100" b="1"/>
            <a:t>Engagement</a:t>
          </a:r>
        </a:p>
      </dgm:t>
    </dgm:pt>
    <dgm:pt modelId="{CC33E57F-FBD0-4444-9FAC-B6FD2114D456}" type="parTrans" cxnId="{3A81F04B-8B2E-4CD8-AA30-4F7ACC677D47}">
      <dgm:prSet/>
      <dgm:spPr/>
      <dgm:t>
        <a:bodyPr/>
        <a:lstStyle/>
        <a:p>
          <a:endParaRPr lang="en-US"/>
        </a:p>
      </dgm:t>
    </dgm:pt>
    <dgm:pt modelId="{F3860031-5BA4-4E0D-875B-F9512B6DD7BC}" type="sibTrans" cxnId="{3A81F04B-8B2E-4CD8-AA30-4F7ACC677D47}">
      <dgm:prSet/>
      <dgm:spPr/>
      <dgm:t>
        <a:bodyPr/>
        <a:lstStyle/>
        <a:p>
          <a:endParaRPr lang="en-US"/>
        </a:p>
      </dgm:t>
    </dgm:pt>
    <dgm:pt modelId="{976998BB-D127-4B66-A3A1-177C69B9B3E3}">
      <dgm:prSet phldrT="[Text]"/>
      <dgm:spPr>
        <a:solidFill>
          <a:srgbClr val="33CCCC"/>
        </a:solidFill>
      </dgm:spPr>
      <dgm:t>
        <a:bodyPr/>
        <a:lstStyle/>
        <a:p>
          <a:r>
            <a:rPr lang="en-US" b="1"/>
            <a:t>SKILLS</a:t>
          </a:r>
        </a:p>
      </dgm:t>
    </dgm:pt>
    <dgm:pt modelId="{4771CF3E-2372-48E0-BB6B-F42E08A102BD}" type="parTrans" cxnId="{33868DF1-40C6-408B-8489-46E134A72C2A}">
      <dgm:prSet/>
      <dgm:spPr/>
      <dgm:t>
        <a:bodyPr/>
        <a:lstStyle/>
        <a:p>
          <a:endParaRPr lang="en-US"/>
        </a:p>
      </dgm:t>
    </dgm:pt>
    <dgm:pt modelId="{19EC9B36-3CAF-44E4-98BB-8268B564271A}" type="sibTrans" cxnId="{33868DF1-40C6-408B-8489-46E134A72C2A}">
      <dgm:prSet/>
      <dgm:spPr/>
      <dgm:t>
        <a:bodyPr/>
        <a:lstStyle/>
        <a:p>
          <a:endParaRPr lang="en-US"/>
        </a:p>
      </dgm:t>
    </dgm:pt>
    <dgm:pt modelId="{E84759CC-EE1B-42A3-A994-7EA3124FEBDD}">
      <dgm:prSet phldrT="[Text]" custT="1"/>
      <dgm:spPr/>
      <dgm:t>
        <a:bodyPr/>
        <a:lstStyle/>
        <a:p>
          <a:r>
            <a:rPr lang="en-US" sz="1200" b="1"/>
            <a:t>Training </a:t>
          </a:r>
        </a:p>
      </dgm:t>
    </dgm:pt>
    <dgm:pt modelId="{C86B82A4-EEE3-468A-AB3B-656904B399D1}" type="parTrans" cxnId="{750FF2F3-1642-4620-8A51-E5ADDA5DCB0D}">
      <dgm:prSet/>
      <dgm:spPr/>
      <dgm:t>
        <a:bodyPr/>
        <a:lstStyle/>
        <a:p>
          <a:endParaRPr lang="en-US"/>
        </a:p>
      </dgm:t>
    </dgm:pt>
    <dgm:pt modelId="{DA9454C6-8AD0-4627-B45A-4213EA8B2854}" type="sibTrans" cxnId="{750FF2F3-1642-4620-8A51-E5ADDA5DCB0D}">
      <dgm:prSet/>
      <dgm:spPr/>
      <dgm:t>
        <a:bodyPr/>
        <a:lstStyle/>
        <a:p>
          <a:endParaRPr lang="en-US"/>
        </a:p>
      </dgm:t>
    </dgm:pt>
    <dgm:pt modelId="{A6DCB4D2-3CBC-48B3-A2D9-5D5A8073C246}">
      <dgm:prSet phldrT="[Text]" custT="1"/>
      <dgm:spPr/>
      <dgm:t>
        <a:bodyPr/>
        <a:lstStyle/>
        <a:p>
          <a:r>
            <a:rPr lang="en-US" sz="1200" b="1"/>
            <a:t>Practice</a:t>
          </a:r>
        </a:p>
      </dgm:t>
    </dgm:pt>
    <dgm:pt modelId="{7DA2104B-2BB2-48CF-AE7C-E41929D17DAC}" type="parTrans" cxnId="{36C38769-13BE-4F2B-AD52-590D496956E0}">
      <dgm:prSet/>
      <dgm:spPr/>
      <dgm:t>
        <a:bodyPr/>
        <a:lstStyle/>
        <a:p>
          <a:endParaRPr lang="en-US"/>
        </a:p>
      </dgm:t>
    </dgm:pt>
    <dgm:pt modelId="{0E953B2D-C775-477D-A44A-2949C31AD5CF}" type="sibTrans" cxnId="{36C38769-13BE-4F2B-AD52-590D496956E0}">
      <dgm:prSet/>
      <dgm:spPr/>
      <dgm:t>
        <a:bodyPr/>
        <a:lstStyle/>
        <a:p>
          <a:endParaRPr lang="en-US"/>
        </a:p>
      </dgm:t>
    </dgm:pt>
    <dgm:pt modelId="{D2C62933-6CEF-49BD-A43D-4851D710AEA1}">
      <dgm:prSet phldrT="[Text]"/>
      <dgm:spPr>
        <a:solidFill>
          <a:srgbClr val="CCECFF"/>
        </a:solidFill>
      </dgm:spPr>
      <dgm:t>
        <a:bodyPr/>
        <a:lstStyle/>
        <a:p>
          <a:r>
            <a:rPr lang="en-US" b="1"/>
            <a:t>COGNITIVE</a:t>
          </a:r>
        </a:p>
      </dgm:t>
    </dgm:pt>
    <dgm:pt modelId="{087F45D9-F0DC-4048-8E96-6A2D2F4D1D10}" type="parTrans" cxnId="{581137F6-501C-482A-800B-092CAA3F83C9}">
      <dgm:prSet/>
      <dgm:spPr/>
      <dgm:t>
        <a:bodyPr/>
        <a:lstStyle/>
        <a:p>
          <a:endParaRPr lang="en-US"/>
        </a:p>
      </dgm:t>
    </dgm:pt>
    <dgm:pt modelId="{59357BDA-0525-4959-BB74-1E0E0B149A4B}" type="sibTrans" cxnId="{581137F6-501C-482A-800B-092CAA3F83C9}">
      <dgm:prSet/>
      <dgm:spPr/>
      <dgm:t>
        <a:bodyPr/>
        <a:lstStyle/>
        <a:p>
          <a:endParaRPr lang="en-US"/>
        </a:p>
      </dgm:t>
    </dgm:pt>
    <dgm:pt modelId="{ECD3C147-8E04-4DC9-AEC1-AE7D342C9E85}">
      <dgm:prSet phldrT="[Text]" custT="1"/>
      <dgm:spPr/>
      <dgm:t>
        <a:bodyPr/>
        <a:lstStyle/>
        <a:p>
          <a:r>
            <a:rPr lang="en-US" sz="1200" b="1"/>
            <a:t>Core Topics</a:t>
          </a:r>
        </a:p>
      </dgm:t>
    </dgm:pt>
    <dgm:pt modelId="{17536748-347E-49C1-8322-0CC81A521848}" type="parTrans" cxnId="{EDC14594-DAD0-4DC0-9B9F-E8ECCC770EC2}">
      <dgm:prSet/>
      <dgm:spPr/>
      <dgm:t>
        <a:bodyPr/>
        <a:lstStyle/>
        <a:p>
          <a:endParaRPr lang="en-US"/>
        </a:p>
      </dgm:t>
    </dgm:pt>
    <dgm:pt modelId="{9AFFB476-4436-4BE9-9DB5-3DBDF68AF737}" type="sibTrans" cxnId="{EDC14594-DAD0-4DC0-9B9F-E8ECCC770EC2}">
      <dgm:prSet/>
      <dgm:spPr/>
      <dgm:t>
        <a:bodyPr/>
        <a:lstStyle/>
        <a:p>
          <a:endParaRPr lang="en-US"/>
        </a:p>
      </dgm:t>
    </dgm:pt>
    <dgm:pt modelId="{87C324FA-52B4-405A-A499-A882A69B6F22}">
      <dgm:prSet phldrT="[Text]" custT="1"/>
      <dgm:spPr/>
      <dgm:t>
        <a:bodyPr/>
        <a:lstStyle/>
        <a:p>
          <a:r>
            <a:rPr lang="en-US" sz="1200" b="1"/>
            <a:t>Elective Topics</a:t>
          </a:r>
        </a:p>
      </dgm:t>
    </dgm:pt>
    <dgm:pt modelId="{DF4E296A-C47A-4250-B264-5DEF5082E96C}" type="parTrans" cxnId="{8538CCE0-620A-466B-B597-15BAD102771C}">
      <dgm:prSet/>
      <dgm:spPr/>
      <dgm:t>
        <a:bodyPr/>
        <a:lstStyle/>
        <a:p>
          <a:endParaRPr lang="en-US"/>
        </a:p>
      </dgm:t>
    </dgm:pt>
    <dgm:pt modelId="{222B6ECE-2CF3-4E6F-A78D-10FA0949129E}" type="sibTrans" cxnId="{8538CCE0-620A-466B-B597-15BAD102771C}">
      <dgm:prSet/>
      <dgm:spPr/>
      <dgm:t>
        <a:bodyPr/>
        <a:lstStyle/>
        <a:p>
          <a:endParaRPr lang="en-US"/>
        </a:p>
      </dgm:t>
    </dgm:pt>
    <dgm:pt modelId="{D0BB3ACE-CA7E-4A07-B184-16758038B213}" type="pres">
      <dgm:prSet presAssocID="{69416FF0-7C8E-4F63-9154-863280D93F8E}" presName="Name0" presStyleCnt="0">
        <dgm:presLayoutVars>
          <dgm:chMax val="3"/>
          <dgm:chPref val="1"/>
          <dgm:dir/>
          <dgm:animLvl val="lvl"/>
          <dgm:resizeHandles/>
        </dgm:presLayoutVars>
      </dgm:prSet>
      <dgm:spPr/>
    </dgm:pt>
    <dgm:pt modelId="{3060A335-BA04-46F9-AF28-E345E219B45F}" type="pres">
      <dgm:prSet presAssocID="{69416FF0-7C8E-4F63-9154-863280D93F8E}" presName="outerBox" presStyleCnt="0"/>
      <dgm:spPr/>
    </dgm:pt>
    <dgm:pt modelId="{D8644971-2901-4701-BE9B-083E1A91318E}" type="pres">
      <dgm:prSet presAssocID="{69416FF0-7C8E-4F63-9154-863280D93F8E}" presName="outerBoxParent" presStyleLbl="node1" presStyleIdx="0" presStyleCnt="3" custLinFactNeighborX="1201" custLinFactNeighborY="-71536"/>
      <dgm:spPr/>
    </dgm:pt>
    <dgm:pt modelId="{0CA2C8E8-F411-4CFF-B8B4-A549E51797CA}" type="pres">
      <dgm:prSet presAssocID="{69416FF0-7C8E-4F63-9154-863280D93F8E}" presName="outerBoxChildren" presStyleCnt="0"/>
      <dgm:spPr/>
    </dgm:pt>
    <dgm:pt modelId="{77C52AFF-F729-4508-A34A-25C317792672}" type="pres">
      <dgm:prSet presAssocID="{39D71CE6-2D63-46BC-A0B1-D38CD0804EC1}" presName="oChild" presStyleLbl="fgAcc1" presStyleIdx="0" presStyleCnt="6">
        <dgm:presLayoutVars>
          <dgm:bulletEnabled val="1"/>
        </dgm:presLayoutVars>
      </dgm:prSet>
      <dgm:spPr/>
    </dgm:pt>
    <dgm:pt modelId="{4C38CC79-16D5-4D0B-83CE-39F3798047CA}" type="pres">
      <dgm:prSet presAssocID="{602BE0A1-EE3C-4C61-9F8F-00112C0329CC}" presName="outerSibTrans" presStyleCnt="0"/>
      <dgm:spPr/>
    </dgm:pt>
    <dgm:pt modelId="{4DC72FFD-235C-4B12-9375-D9B0AECA57C6}" type="pres">
      <dgm:prSet presAssocID="{17F39BD4-7A89-45E8-A0B3-3327939D2334}" presName="oChild" presStyleLbl="fgAcc1" presStyleIdx="1" presStyleCnt="6">
        <dgm:presLayoutVars>
          <dgm:bulletEnabled val="1"/>
        </dgm:presLayoutVars>
      </dgm:prSet>
      <dgm:spPr/>
    </dgm:pt>
    <dgm:pt modelId="{010634DD-F96B-4FF5-B4E0-C0021FF33F56}" type="pres">
      <dgm:prSet presAssocID="{69416FF0-7C8E-4F63-9154-863280D93F8E}" presName="middleBox" presStyleCnt="0"/>
      <dgm:spPr/>
    </dgm:pt>
    <dgm:pt modelId="{1324E542-5DC9-4B09-B780-F628F991D35C}" type="pres">
      <dgm:prSet presAssocID="{69416FF0-7C8E-4F63-9154-863280D93F8E}" presName="middleBoxParent" presStyleLbl="node1" presStyleIdx="1" presStyleCnt="3"/>
      <dgm:spPr/>
    </dgm:pt>
    <dgm:pt modelId="{96AAF6BE-6DAE-4781-B1E8-4458CC09BD0A}" type="pres">
      <dgm:prSet presAssocID="{69416FF0-7C8E-4F63-9154-863280D93F8E}" presName="middleBoxChildren" presStyleCnt="0"/>
      <dgm:spPr/>
    </dgm:pt>
    <dgm:pt modelId="{E48B4899-4E45-46BE-9398-60E07BFFB1E0}" type="pres">
      <dgm:prSet presAssocID="{E84759CC-EE1B-42A3-A994-7EA3124FEBDD}" presName="mChild" presStyleLbl="fgAcc1" presStyleIdx="2" presStyleCnt="6">
        <dgm:presLayoutVars>
          <dgm:bulletEnabled val="1"/>
        </dgm:presLayoutVars>
      </dgm:prSet>
      <dgm:spPr/>
    </dgm:pt>
    <dgm:pt modelId="{11F4905D-F68B-4E42-A553-644D3E8FDA2B}" type="pres">
      <dgm:prSet presAssocID="{DA9454C6-8AD0-4627-B45A-4213EA8B2854}" presName="middleSibTrans" presStyleCnt="0"/>
      <dgm:spPr/>
    </dgm:pt>
    <dgm:pt modelId="{4E618441-671C-44BB-A6E8-878F2EB5EBB3}" type="pres">
      <dgm:prSet presAssocID="{A6DCB4D2-3CBC-48B3-A2D9-5D5A8073C246}" presName="mChild" presStyleLbl="fgAcc1" presStyleIdx="3" presStyleCnt="6">
        <dgm:presLayoutVars>
          <dgm:bulletEnabled val="1"/>
        </dgm:presLayoutVars>
      </dgm:prSet>
      <dgm:spPr/>
    </dgm:pt>
    <dgm:pt modelId="{80D3C2FB-1610-4EF9-B2AA-0A27951E8856}" type="pres">
      <dgm:prSet presAssocID="{69416FF0-7C8E-4F63-9154-863280D93F8E}" presName="centerBox" presStyleCnt="0"/>
      <dgm:spPr/>
    </dgm:pt>
    <dgm:pt modelId="{64419065-B4D1-42FB-A754-9FDDA992EA5F}" type="pres">
      <dgm:prSet presAssocID="{69416FF0-7C8E-4F63-9154-863280D93F8E}" presName="centerBoxParent" presStyleLbl="node1" presStyleIdx="2" presStyleCnt="3"/>
      <dgm:spPr/>
    </dgm:pt>
    <dgm:pt modelId="{40D6B38A-41A5-4ED7-AAF5-9C276E6A05AD}" type="pres">
      <dgm:prSet presAssocID="{69416FF0-7C8E-4F63-9154-863280D93F8E}" presName="centerBoxChildren" presStyleCnt="0"/>
      <dgm:spPr/>
    </dgm:pt>
    <dgm:pt modelId="{76AF64E3-3356-456E-BBE6-6C8B92B96A4C}" type="pres">
      <dgm:prSet presAssocID="{ECD3C147-8E04-4DC9-AEC1-AE7D342C9E85}" presName="cChild" presStyleLbl="fgAcc1" presStyleIdx="4" presStyleCnt="6">
        <dgm:presLayoutVars>
          <dgm:bulletEnabled val="1"/>
        </dgm:presLayoutVars>
      </dgm:prSet>
      <dgm:spPr/>
    </dgm:pt>
    <dgm:pt modelId="{F028E2A5-B1E7-4805-B5FC-B912C611E52C}" type="pres">
      <dgm:prSet presAssocID="{9AFFB476-4436-4BE9-9DB5-3DBDF68AF737}" presName="centerSibTrans" presStyleCnt="0"/>
      <dgm:spPr/>
    </dgm:pt>
    <dgm:pt modelId="{41F32F4F-F180-4DE7-A486-C0CB27EE9D54}" type="pres">
      <dgm:prSet presAssocID="{87C324FA-52B4-405A-A499-A882A69B6F22}" presName="cChild" presStyleLbl="fgAcc1" presStyleIdx="5" presStyleCnt="6">
        <dgm:presLayoutVars>
          <dgm:bulletEnabled val="1"/>
        </dgm:presLayoutVars>
      </dgm:prSet>
      <dgm:spPr/>
    </dgm:pt>
  </dgm:ptLst>
  <dgm:cxnLst>
    <dgm:cxn modelId="{9311E010-B0F5-47F6-BF02-F38CE440665F}" type="presOf" srcId="{39D71CE6-2D63-46BC-A0B1-D38CD0804EC1}" destId="{77C52AFF-F729-4508-A34A-25C317792672}" srcOrd="0" destOrd="0" presId="urn:microsoft.com/office/officeart/2005/8/layout/target2"/>
    <dgm:cxn modelId="{6CF10024-4EDA-4597-BD10-FA4C791DBAC4}" type="presOf" srcId="{87C324FA-52B4-405A-A499-A882A69B6F22}" destId="{41F32F4F-F180-4DE7-A486-C0CB27EE9D54}" srcOrd="0" destOrd="0" presId="urn:microsoft.com/office/officeart/2005/8/layout/target2"/>
    <dgm:cxn modelId="{4894E845-266B-4CC0-8D21-F6BED0A52201}" type="presOf" srcId="{69416FF0-7C8E-4F63-9154-863280D93F8E}" destId="{D0BB3ACE-CA7E-4A07-B184-16758038B213}" srcOrd="0" destOrd="0" presId="urn:microsoft.com/office/officeart/2005/8/layout/target2"/>
    <dgm:cxn modelId="{A1D45A69-9A3B-4C40-A17B-77D00F3ECC81}" type="presOf" srcId="{ECD3C147-8E04-4DC9-AEC1-AE7D342C9E85}" destId="{76AF64E3-3356-456E-BBE6-6C8B92B96A4C}" srcOrd="0" destOrd="0" presId="urn:microsoft.com/office/officeart/2005/8/layout/target2"/>
    <dgm:cxn modelId="{36C38769-13BE-4F2B-AD52-590D496956E0}" srcId="{976998BB-D127-4B66-A3A1-177C69B9B3E3}" destId="{A6DCB4D2-3CBC-48B3-A2D9-5D5A8073C246}" srcOrd="1" destOrd="0" parTransId="{7DA2104B-2BB2-48CF-AE7C-E41929D17DAC}" sibTransId="{0E953B2D-C775-477D-A44A-2949C31AD5CF}"/>
    <dgm:cxn modelId="{3A81F04B-8B2E-4CD8-AA30-4F7ACC677D47}" srcId="{AD8A1EE8-C9A8-44D2-B602-44B4076B114E}" destId="{17F39BD4-7A89-45E8-A0B3-3327939D2334}" srcOrd="1" destOrd="0" parTransId="{CC33E57F-FBD0-4444-9FAC-B6FD2114D456}" sibTransId="{F3860031-5BA4-4E0D-875B-F9512B6DD7BC}"/>
    <dgm:cxn modelId="{1F79F076-F0EE-462B-A19B-973A46A883C1}" type="presOf" srcId="{E84759CC-EE1B-42A3-A994-7EA3124FEBDD}" destId="{E48B4899-4E45-46BE-9398-60E07BFFB1E0}" srcOrd="0" destOrd="0" presId="urn:microsoft.com/office/officeart/2005/8/layout/target2"/>
    <dgm:cxn modelId="{B961148A-9FB4-4498-B5D9-3981B8B76B7E}" type="presOf" srcId="{AD8A1EE8-C9A8-44D2-B602-44B4076B114E}" destId="{D8644971-2901-4701-BE9B-083E1A91318E}" srcOrd="0" destOrd="0" presId="urn:microsoft.com/office/officeart/2005/8/layout/target2"/>
    <dgm:cxn modelId="{EDC14594-DAD0-4DC0-9B9F-E8ECCC770EC2}" srcId="{D2C62933-6CEF-49BD-A43D-4851D710AEA1}" destId="{ECD3C147-8E04-4DC9-AEC1-AE7D342C9E85}" srcOrd="0" destOrd="0" parTransId="{17536748-347E-49C1-8322-0CC81A521848}" sibTransId="{9AFFB476-4436-4BE9-9DB5-3DBDF68AF737}"/>
    <dgm:cxn modelId="{D2E0F1A9-6EC0-438C-9B59-F31D1BE2746F}" type="presOf" srcId="{D2C62933-6CEF-49BD-A43D-4851D710AEA1}" destId="{64419065-B4D1-42FB-A754-9FDDA992EA5F}" srcOrd="0" destOrd="0" presId="urn:microsoft.com/office/officeart/2005/8/layout/target2"/>
    <dgm:cxn modelId="{1EC1EDB0-472B-4B78-B33E-FAE09B178C15}" type="presOf" srcId="{A6DCB4D2-3CBC-48B3-A2D9-5D5A8073C246}" destId="{4E618441-671C-44BB-A6E8-878F2EB5EBB3}" srcOrd="0" destOrd="0" presId="urn:microsoft.com/office/officeart/2005/8/layout/target2"/>
    <dgm:cxn modelId="{CDE7E9BC-441B-462B-AC46-A52B736C66FF}" type="presOf" srcId="{976998BB-D127-4B66-A3A1-177C69B9B3E3}" destId="{1324E542-5DC9-4B09-B780-F628F991D35C}" srcOrd="0" destOrd="0" presId="urn:microsoft.com/office/officeart/2005/8/layout/target2"/>
    <dgm:cxn modelId="{32B141D8-FF3F-46DE-8D91-FCCEE0178588}" srcId="{AD8A1EE8-C9A8-44D2-B602-44B4076B114E}" destId="{39D71CE6-2D63-46BC-A0B1-D38CD0804EC1}" srcOrd="0" destOrd="0" parTransId="{DDF7DF8D-32C3-4E4F-A66A-095D6BEAE252}" sibTransId="{602BE0A1-EE3C-4C61-9F8F-00112C0329CC}"/>
    <dgm:cxn modelId="{8538CCE0-620A-466B-B597-15BAD102771C}" srcId="{D2C62933-6CEF-49BD-A43D-4851D710AEA1}" destId="{87C324FA-52B4-405A-A499-A882A69B6F22}" srcOrd="1" destOrd="0" parTransId="{DF4E296A-C47A-4250-B264-5DEF5082E96C}" sibTransId="{222B6ECE-2CF3-4E6F-A78D-10FA0949129E}"/>
    <dgm:cxn modelId="{6FEA28EA-2D85-4F1A-92CA-F260AFAC0D63}" type="presOf" srcId="{17F39BD4-7A89-45E8-A0B3-3327939D2334}" destId="{4DC72FFD-235C-4B12-9375-D9B0AECA57C6}" srcOrd="0" destOrd="0" presId="urn:microsoft.com/office/officeart/2005/8/layout/target2"/>
    <dgm:cxn modelId="{948A6EF1-E903-4F42-B2E6-52DDD44C4CE9}" srcId="{69416FF0-7C8E-4F63-9154-863280D93F8E}" destId="{AD8A1EE8-C9A8-44D2-B602-44B4076B114E}" srcOrd="0" destOrd="0" parTransId="{E9CC0062-4F7E-492C-8677-9EA8A37B2B0E}" sibTransId="{E87DD42E-85CD-4CFA-BF1B-4CEA3AA576D3}"/>
    <dgm:cxn modelId="{33868DF1-40C6-408B-8489-46E134A72C2A}" srcId="{69416FF0-7C8E-4F63-9154-863280D93F8E}" destId="{976998BB-D127-4B66-A3A1-177C69B9B3E3}" srcOrd="1" destOrd="0" parTransId="{4771CF3E-2372-48E0-BB6B-F42E08A102BD}" sibTransId="{19EC9B36-3CAF-44E4-98BB-8268B564271A}"/>
    <dgm:cxn modelId="{750FF2F3-1642-4620-8A51-E5ADDA5DCB0D}" srcId="{976998BB-D127-4B66-A3A1-177C69B9B3E3}" destId="{E84759CC-EE1B-42A3-A994-7EA3124FEBDD}" srcOrd="0" destOrd="0" parTransId="{C86B82A4-EEE3-468A-AB3B-656904B399D1}" sibTransId="{DA9454C6-8AD0-4627-B45A-4213EA8B2854}"/>
    <dgm:cxn modelId="{581137F6-501C-482A-800B-092CAA3F83C9}" srcId="{69416FF0-7C8E-4F63-9154-863280D93F8E}" destId="{D2C62933-6CEF-49BD-A43D-4851D710AEA1}" srcOrd="2" destOrd="0" parTransId="{087F45D9-F0DC-4048-8E96-6A2D2F4D1D10}" sibTransId="{59357BDA-0525-4959-BB74-1E0E0B149A4B}"/>
    <dgm:cxn modelId="{C2F0402C-7C00-4430-A358-17EEEA3E21A3}" type="presParOf" srcId="{D0BB3ACE-CA7E-4A07-B184-16758038B213}" destId="{3060A335-BA04-46F9-AF28-E345E219B45F}" srcOrd="0" destOrd="0" presId="urn:microsoft.com/office/officeart/2005/8/layout/target2"/>
    <dgm:cxn modelId="{41B563BC-5427-42F7-BC83-8C90EBA782C2}" type="presParOf" srcId="{3060A335-BA04-46F9-AF28-E345E219B45F}" destId="{D8644971-2901-4701-BE9B-083E1A91318E}" srcOrd="0" destOrd="0" presId="urn:microsoft.com/office/officeart/2005/8/layout/target2"/>
    <dgm:cxn modelId="{F84E5EFC-5DC0-4675-92C5-CEB0B702A753}" type="presParOf" srcId="{3060A335-BA04-46F9-AF28-E345E219B45F}" destId="{0CA2C8E8-F411-4CFF-B8B4-A549E51797CA}" srcOrd="1" destOrd="0" presId="urn:microsoft.com/office/officeart/2005/8/layout/target2"/>
    <dgm:cxn modelId="{CD7316DB-5073-495F-92EF-E36FE774290C}" type="presParOf" srcId="{0CA2C8E8-F411-4CFF-B8B4-A549E51797CA}" destId="{77C52AFF-F729-4508-A34A-25C317792672}" srcOrd="0" destOrd="0" presId="urn:microsoft.com/office/officeart/2005/8/layout/target2"/>
    <dgm:cxn modelId="{4AA39216-644F-4C22-B6D4-BB90BAD68492}" type="presParOf" srcId="{0CA2C8E8-F411-4CFF-B8B4-A549E51797CA}" destId="{4C38CC79-16D5-4D0B-83CE-39F3798047CA}" srcOrd="1" destOrd="0" presId="urn:microsoft.com/office/officeart/2005/8/layout/target2"/>
    <dgm:cxn modelId="{75CA82D2-1035-43FB-B645-89C121AFB3AB}" type="presParOf" srcId="{0CA2C8E8-F411-4CFF-B8B4-A549E51797CA}" destId="{4DC72FFD-235C-4B12-9375-D9B0AECA57C6}" srcOrd="2" destOrd="0" presId="urn:microsoft.com/office/officeart/2005/8/layout/target2"/>
    <dgm:cxn modelId="{A5CAF02B-31AA-4255-BD18-633868BB716C}" type="presParOf" srcId="{D0BB3ACE-CA7E-4A07-B184-16758038B213}" destId="{010634DD-F96B-4FF5-B4E0-C0021FF33F56}" srcOrd="1" destOrd="0" presId="urn:microsoft.com/office/officeart/2005/8/layout/target2"/>
    <dgm:cxn modelId="{3DF45B35-395D-4FED-89C0-F3A5171D6EF1}" type="presParOf" srcId="{010634DD-F96B-4FF5-B4E0-C0021FF33F56}" destId="{1324E542-5DC9-4B09-B780-F628F991D35C}" srcOrd="0" destOrd="0" presId="urn:microsoft.com/office/officeart/2005/8/layout/target2"/>
    <dgm:cxn modelId="{7787F0EE-68B7-4219-ADFA-6E1449CB0A99}" type="presParOf" srcId="{010634DD-F96B-4FF5-B4E0-C0021FF33F56}" destId="{96AAF6BE-6DAE-4781-B1E8-4458CC09BD0A}" srcOrd="1" destOrd="0" presId="urn:microsoft.com/office/officeart/2005/8/layout/target2"/>
    <dgm:cxn modelId="{6B841673-7DCB-436E-921B-F13D94E73A7E}" type="presParOf" srcId="{96AAF6BE-6DAE-4781-B1E8-4458CC09BD0A}" destId="{E48B4899-4E45-46BE-9398-60E07BFFB1E0}" srcOrd="0" destOrd="0" presId="urn:microsoft.com/office/officeart/2005/8/layout/target2"/>
    <dgm:cxn modelId="{9E1FFD9D-AB36-41BC-8CD3-885C0C4034A8}" type="presParOf" srcId="{96AAF6BE-6DAE-4781-B1E8-4458CC09BD0A}" destId="{11F4905D-F68B-4E42-A553-644D3E8FDA2B}" srcOrd="1" destOrd="0" presId="urn:microsoft.com/office/officeart/2005/8/layout/target2"/>
    <dgm:cxn modelId="{0B817230-CE56-4387-9BAE-9B36B7EEEA56}" type="presParOf" srcId="{96AAF6BE-6DAE-4781-B1E8-4458CC09BD0A}" destId="{4E618441-671C-44BB-A6E8-878F2EB5EBB3}" srcOrd="2" destOrd="0" presId="urn:microsoft.com/office/officeart/2005/8/layout/target2"/>
    <dgm:cxn modelId="{FEDCC6D9-B913-4980-B21D-C30D0DB88D5C}" type="presParOf" srcId="{D0BB3ACE-CA7E-4A07-B184-16758038B213}" destId="{80D3C2FB-1610-4EF9-B2AA-0A27951E8856}" srcOrd="2" destOrd="0" presId="urn:microsoft.com/office/officeart/2005/8/layout/target2"/>
    <dgm:cxn modelId="{82336B8C-A080-494A-9F28-44FED9B13704}" type="presParOf" srcId="{80D3C2FB-1610-4EF9-B2AA-0A27951E8856}" destId="{64419065-B4D1-42FB-A754-9FDDA992EA5F}" srcOrd="0" destOrd="0" presId="urn:microsoft.com/office/officeart/2005/8/layout/target2"/>
    <dgm:cxn modelId="{C056C9C1-50B5-4828-81FC-C3F8B0CDAD25}" type="presParOf" srcId="{80D3C2FB-1610-4EF9-B2AA-0A27951E8856}" destId="{40D6B38A-41A5-4ED7-AAF5-9C276E6A05AD}" srcOrd="1" destOrd="0" presId="urn:microsoft.com/office/officeart/2005/8/layout/target2"/>
    <dgm:cxn modelId="{EF043985-BDEE-4EC0-94A3-66C67859B00F}" type="presParOf" srcId="{40D6B38A-41A5-4ED7-AAF5-9C276E6A05AD}" destId="{76AF64E3-3356-456E-BBE6-6C8B92B96A4C}" srcOrd="0" destOrd="0" presId="urn:microsoft.com/office/officeart/2005/8/layout/target2"/>
    <dgm:cxn modelId="{77C7E025-E73C-414F-A244-43154A6EF1A9}" type="presParOf" srcId="{40D6B38A-41A5-4ED7-AAF5-9C276E6A05AD}" destId="{F028E2A5-B1E7-4805-B5FC-B912C611E52C}" srcOrd="1" destOrd="0" presId="urn:microsoft.com/office/officeart/2005/8/layout/target2"/>
    <dgm:cxn modelId="{437AD7A9-3A11-46C3-A1B9-0E8AAB2AADDE}" type="presParOf" srcId="{40D6B38A-41A5-4ED7-AAF5-9C276E6A05AD}" destId="{41F32F4F-F180-4DE7-A486-C0CB27EE9D54}"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4548E2-F79A-4166-B625-8045FF830577}" type="doc">
      <dgm:prSet loTypeId="urn:microsoft.com/office/officeart/2011/layout/CircleProcess" loCatId="process" qsTypeId="urn:microsoft.com/office/officeart/2005/8/quickstyle/simple5" qsCatId="simple" csTypeId="urn:microsoft.com/office/officeart/2005/8/colors/accent6_4" csCatId="accent6" phldr="1"/>
      <dgm:spPr/>
      <dgm:t>
        <a:bodyPr/>
        <a:lstStyle/>
        <a:p>
          <a:endParaRPr lang="en-US"/>
        </a:p>
      </dgm:t>
    </dgm:pt>
    <dgm:pt modelId="{B373963F-D8FC-423A-8E8A-432FBF9EE290}">
      <dgm:prSet phldrT="[Text]"/>
      <dgm:spPr/>
      <dgm:t>
        <a:bodyPr/>
        <a:lstStyle/>
        <a:p>
          <a:r>
            <a:rPr lang="en-US" spc="-5">
              <a:latin typeface="Calibri"/>
              <a:cs typeface="Calibri"/>
            </a:rPr>
            <a:t>Certificate</a:t>
          </a:r>
          <a:r>
            <a:rPr lang="en-US" spc="-100">
              <a:latin typeface="Calibri"/>
              <a:cs typeface="Calibri"/>
            </a:rPr>
            <a:t> </a:t>
          </a:r>
          <a:r>
            <a:rPr lang="en-US" spc="-5">
              <a:latin typeface="Calibri"/>
              <a:cs typeface="Calibri"/>
            </a:rPr>
            <a:t>of  Attendance  every after  training-  </a:t>
          </a:r>
          <a:r>
            <a:rPr lang="en-US" spc="-10">
              <a:latin typeface="Calibri"/>
              <a:cs typeface="Calibri"/>
            </a:rPr>
            <a:t>workshop</a:t>
          </a:r>
          <a:endParaRPr lang="en-US"/>
        </a:p>
      </dgm:t>
    </dgm:pt>
    <dgm:pt modelId="{01F3EA2E-45EC-4610-9D2C-13AF926F0F3A}" type="parTrans" cxnId="{7F9523E9-A793-4B02-8C3E-A654E8EF0BDD}">
      <dgm:prSet/>
      <dgm:spPr/>
      <dgm:t>
        <a:bodyPr/>
        <a:lstStyle/>
        <a:p>
          <a:endParaRPr lang="en-US"/>
        </a:p>
      </dgm:t>
    </dgm:pt>
    <dgm:pt modelId="{912BA5E1-CABE-4306-8537-6E9038DE2BA5}" type="sibTrans" cxnId="{7F9523E9-A793-4B02-8C3E-A654E8EF0BDD}">
      <dgm:prSet/>
      <dgm:spPr/>
      <dgm:t>
        <a:bodyPr/>
        <a:lstStyle/>
        <a:p>
          <a:endParaRPr lang="en-US"/>
        </a:p>
      </dgm:t>
    </dgm:pt>
    <dgm:pt modelId="{E6F63087-0FBD-41C7-9424-D4DCE180FE76}">
      <dgm:prSet phldrT="[Text]"/>
      <dgm:spPr/>
      <dgm:t>
        <a:bodyPr/>
        <a:lstStyle/>
        <a:p>
          <a:r>
            <a:rPr lang="en-US" spc="-10">
              <a:latin typeface="Calibri"/>
              <a:cs typeface="Calibri"/>
            </a:rPr>
            <a:t>Satisfactory  </a:t>
          </a:r>
          <a:r>
            <a:rPr lang="en-US" spc="-5">
              <a:latin typeface="Calibri"/>
              <a:cs typeface="Calibri"/>
            </a:rPr>
            <a:t>Participation  to  advance to </a:t>
          </a:r>
          <a:r>
            <a:rPr lang="en-US">
              <a:latin typeface="Calibri"/>
              <a:cs typeface="Calibri"/>
            </a:rPr>
            <a:t>the  </a:t>
          </a:r>
          <a:r>
            <a:rPr lang="en-US" spc="-5">
              <a:latin typeface="Calibri"/>
              <a:cs typeface="Calibri"/>
            </a:rPr>
            <a:t>next</a:t>
          </a:r>
          <a:r>
            <a:rPr lang="en-US" spc="-35">
              <a:latin typeface="Calibri"/>
              <a:cs typeface="Calibri"/>
            </a:rPr>
            <a:t> </a:t>
          </a:r>
          <a:r>
            <a:rPr lang="en-US" spc="-5">
              <a:latin typeface="Calibri"/>
              <a:cs typeface="Calibri"/>
            </a:rPr>
            <a:t>training</a:t>
          </a:r>
          <a:endParaRPr lang="en-US"/>
        </a:p>
      </dgm:t>
    </dgm:pt>
    <dgm:pt modelId="{1E8154B9-E79C-460A-ACD4-ECC6A538C36F}" type="parTrans" cxnId="{4BFD0B1A-E8C8-4E13-A614-DE1BFB04B012}">
      <dgm:prSet/>
      <dgm:spPr/>
      <dgm:t>
        <a:bodyPr/>
        <a:lstStyle/>
        <a:p>
          <a:endParaRPr lang="en-US"/>
        </a:p>
      </dgm:t>
    </dgm:pt>
    <dgm:pt modelId="{308B516D-5338-4BF8-9715-855022913720}" type="sibTrans" cxnId="{4BFD0B1A-E8C8-4E13-A614-DE1BFB04B012}">
      <dgm:prSet/>
      <dgm:spPr/>
      <dgm:t>
        <a:bodyPr/>
        <a:lstStyle/>
        <a:p>
          <a:endParaRPr lang="en-US"/>
        </a:p>
      </dgm:t>
    </dgm:pt>
    <dgm:pt modelId="{B1443C84-3DDA-4985-BD4B-8EA2AF70DE65}">
      <dgm:prSet phldrT="[Text]"/>
      <dgm:spPr/>
      <dgm:t>
        <a:bodyPr/>
        <a:lstStyle/>
        <a:p>
          <a:r>
            <a:rPr lang="en-US" spc="-5">
              <a:latin typeface="Calibri"/>
              <a:cs typeface="Calibri"/>
            </a:rPr>
            <a:t>Certificate of  </a:t>
          </a:r>
          <a:r>
            <a:rPr lang="en-US" spc="-10" err="1">
              <a:latin typeface="Calibri"/>
              <a:cs typeface="Calibri"/>
            </a:rPr>
            <a:t>Programme</a:t>
          </a:r>
          <a:r>
            <a:rPr lang="en-US" spc="-10">
              <a:latin typeface="Calibri"/>
              <a:cs typeface="Calibri"/>
            </a:rPr>
            <a:t>  </a:t>
          </a:r>
          <a:r>
            <a:rPr lang="en-US" spc="-5">
              <a:latin typeface="Calibri"/>
              <a:cs typeface="Calibri"/>
            </a:rPr>
            <a:t>Completion  (attended</a:t>
          </a:r>
          <a:r>
            <a:rPr lang="en-US" spc="-105">
              <a:latin typeface="Calibri"/>
              <a:cs typeface="Calibri"/>
            </a:rPr>
            <a:t> </a:t>
          </a:r>
          <a:r>
            <a:rPr lang="en-US">
              <a:latin typeface="Calibri"/>
              <a:cs typeface="Calibri"/>
            </a:rPr>
            <a:t>100%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p>
      </dgm:t>
    </dgm:pt>
    <dgm:pt modelId="{4CA7BEC7-2FB6-43CF-BD9C-03878ACE6450}" type="parTrans" cxnId="{E3251976-D4EC-4172-B4A6-5B08A00A0B53}">
      <dgm:prSet/>
      <dgm:spPr/>
      <dgm:t>
        <a:bodyPr/>
        <a:lstStyle/>
        <a:p>
          <a:endParaRPr lang="en-US"/>
        </a:p>
      </dgm:t>
    </dgm:pt>
    <dgm:pt modelId="{A111ACA8-3B96-4B05-BBA9-7F88A0A46EB1}" type="sibTrans" cxnId="{E3251976-D4EC-4172-B4A6-5B08A00A0B53}">
      <dgm:prSet/>
      <dgm:spPr/>
      <dgm:t>
        <a:bodyPr/>
        <a:lstStyle/>
        <a:p>
          <a:endParaRPr lang="en-US"/>
        </a:p>
      </dgm:t>
    </dgm:pt>
    <dgm:pt modelId="{6E9C991C-C13F-432E-B0AC-5F8DE0F18D24}">
      <dgm:prSet/>
      <dgm:spPr/>
      <dgm:t>
        <a:bodyPr/>
        <a:lstStyle/>
        <a:p>
          <a:r>
            <a:rPr lang="en-US" spc="-5">
              <a:latin typeface="Calibri"/>
              <a:cs typeface="Calibri"/>
            </a:rPr>
            <a:t>Certificate of  Participation  (attended </a:t>
          </a:r>
          <a:r>
            <a:rPr lang="en-US">
              <a:latin typeface="Calibri"/>
              <a:cs typeface="Calibri"/>
            </a:rPr>
            <a:t>75%</a:t>
          </a:r>
          <a:r>
            <a:rPr lang="en-US" spc="-120">
              <a:latin typeface="Calibri"/>
              <a:cs typeface="Calibri"/>
            </a:rPr>
            <a:t>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latin typeface="Calibri"/>
            <a:cs typeface="Calibri"/>
          </a:endParaRPr>
        </a:p>
      </dgm:t>
    </dgm:pt>
    <dgm:pt modelId="{A558891B-026B-45B6-AEB6-008BA6C85283}" type="parTrans" cxnId="{4488A1E7-EA79-4EBD-BBDB-15CAFF4CA075}">
      <dgm:prSet/>
      <dgm:spPr/>
      <dgm:t>
        <a:bodyPr/>
        <a:lstStyle/>
        <a:p>
          <a:endParaRPr lang="en-US"/>
        </a:p>
      </dgm:t>
    </dgm:pt>
    <dgm:pt modelId="{A5B619BF-EFDA-447F-82F4-0EA71ABB678B}" type="sibTrans" cxnId="{4488A1E7-EA79-4EBD-BBDB-15CAFF4CA075}">
      <dgm:prSet/>
      <dgm:spPr/>
      <dgm:t>
        <a:bodyPr/>
        <a:lstStyle/>
        <a:p>
          <a:endParaRPr lang="en-US"/>
        </a:p>
      </dgm:t>
    </dgm:pt>
    <dgm:pt modelId="{4BC39C3D-E4CE-4C0C-A1B3-3A41BFF30D44}" type="pres">
      <dgm:prSet presAssocID="{F94548E2-F79A-4166-B625-8045FF830577}" presName="Name0" presStyleCnt="0">
        <dgm:presLayoutVars>
          <dgm:chMax val="11"/>
          <dgm:chPref val="11"/>
          <dgm:dir/>
          <dgm:resizeHandles/>
        </dgm:presLayoutVars>
      </dgm:prSet>
      <dgm:spPr/>
    </dgm:pt>
    <dgm:pt modelId="{1574B075-07A3-4185-BF9E-AF2370051F36}" type="pres">
      <dgm:prSet presAssocID="{B1443C84-3DDA-4985-BD4B-8EA2AF70DE65}" presName="Accent4" presStyleCnt="0"/>
      <dgm:spPr/>
    </dgm:pt>
    <dgm:pt modelId="{C271131C-E851-4635-8981-AB6ECEC361E4}" type="pres">
      <dgm:prSet presAssocID="{B1443C84-3DDA-4985-BD4B-8EA2AF70DE65}" presName="Accent" presStyleLbl="node1" presStyleIdx="0" presStyleCnt="4"/>
      <dgm:spPr>
        <a:solidFill>
          <a:srgbClr val="CCECFF"/>
        </a:solidFill>
      </dgm:spPr>
    </dgm:pt>
    <dgm:pt modelId="{9774D5D9-72C1-4330-A289-FBCB5EFA0F62}" type="pres">
      <dgm:prSet presAssocID="{B1443C84-3DDA-4985-BD4B-8EA2AF70DE65}" presName="ParentBackground4" presStyleCnt="0"/>
      <dgm:spPr/>
    </dgm:pt>
    <dgm:pt modelId="{5C65C985-CD17-4B6C-8322-8AC39DA5C2D6}" type="pres">
      <dgm:prSet presAssocID="{B1443C84-3DDA-4985-BD4B-8EA2AF70DE65}" presName="ParentBackground" presStyleLbl="fgAcc1" presStyleIdx="0" presStyleCnt="4" custLinFactNeighborX="42" custLinFactNeighborY="19"/>
      <dgm:spPr/>
    </dgm:pt>
    <dgm:pt modelId="{59A42B4B-84B8-4AA8-9141-C1A86EFEB304}" type="pres">
      <dgm:prSet presAssocID="{B1443C84-3DDA-4985-BD4B-8EA2AF70DE65}" presName="Parent4" presStyleLbl="revTx" presStyleIdx="0" presStyleCnt="0">
        <dgm:presLayoutVars>
          <dgm:chMax val="1"/>
          <dgm:chPref val="1"/>
          <dgm:bulletEnabled val="1"/>
        </dgm:presLayoutVars>
      </dgm:prSet>
      <dgm:spPr/>
    </dgm:pt>
    <dgm:pt modelId="{91B52DF7-8489-4FB1-8BB0-76D182CBFF7D}" type="pres">
      <dgm:prSet presAssocID="{6E9C991C-C13F-432E-B0AC-5F8DE0F18D24}" presName="Accent3" presStyleCnt="0"/>
      <dgm:spPr/>
    </dgm:pt>
    <dgm:pt modelId="{9AE85CC3-15BC-49EA-8934-07B5F7AEDEB0}" type="pres">
      <dgm:prSet presAssocID="{6E9C991C-C13F-432E-B0AC-5F8DE0F18D24}" presName="Accent" presStyleLbl="node1" presStyleIdx="1" presStyleCnt="4"/>
      <dgm:spPr>
        <a:solidFill>
          <a:srgbClr val="CCFFFF"/>
        </a:solidFill>
      </dgm:spPr>
    </dgm:pt>
    <dgm:pt modelId="{46074262-0376-486F-A51B-D04C362B44E8}" type="pres">
      <dgm:prSet presAssocID="{6E9C991C-C13F-432E-B0AC-5F8DE0F18D24}" presName="ParentBackground3" presStyleCnt="0"/>
      <dgm:spPr/>
    </dgm:pt>
    <dgm:pt modelId="{E123B975-D9C2-468F-97BE-03D871EF6354}" type="pres">
      <dgm:prSet presAssocID="{6E9C991C-C13F-432E-B0AC-5F8DE0F18D24}" presName="ParentBackground" presStyleLbl="fgAcc1" presStyleIdx="1" presStyleCnt="4"/>
      <dgm:spPr/>
    </dgm:pt>
    <dgm:pt modelId="{9664994F-1B8B-4127-9B49-5816FD093608}" type="pres">
      <dgm:prSet presAssocID="{6E9C991C-C13F-432E-B0AC-5F8DE0F18D24}" presName="Parent3" presStyleLbl="revTx" presStyleIdx="0" presStyleCnt="0">
        <dgm:presLayoutVars>
          <dgm:chMax val="1"/>
          <dgm:chPref val="1"/>
          <dgm:bulletEnabled val="1"/>
        </dgm:presLayoutVars>
      </dgm:prSet>
      <dgm:spPr/>
    </dgm:pt>
    <dgm:pt modelId="{12A9D232-EF1E-4B5E-9529-9CC8D54F12EA}" type="pres">
      <dgm:prSet presAssocID="{E6F63087-0FBD-41C7-9424-D4DCE180FE76}" presName="Accent2" presStyleCnt="0"/>
      <dgm:spPr/>
    </dgm:pt>
    <dgm:pt modelId="{2FC773BE-6DC8-4259-8943-10E3301A763E}" type="pres">
      <dgm:prSet presAssocID="{E6F63087-0FBD-41C7-9424-D4DCE180FE76}" presName="Accent" presStyleLbl="node1" presStyleIdx="2" presStyleCnt="4"/>
      <dgm:spPr>
        <a:solidFill>
          <a:srgbClr val="33CCCC"/>
        </a:solidFill>
      </dgm:spPr>
    </dgm:pt>
    <dgm:pt modelId="{16BCA4EA-5F0C-45E9-84AF-82A543559054}" type="pres">
      <dgm:prSet presAssocID="{E6F63087-0FBD-41C7-9424-D4DCE180FE76}" presName="ParentBackground2" presStyleCnt="0"/>
      <dgm:spPr/>
    </dgm:pt>
    <dgm:pt modelId="{8CD5C0B2-900C-494C-94FE-9F85402605B0}" type="pres">
      <dgm:prSet presAssocID="{E6F63087-0FBD-41C7-9424-D4DCE180FE76}" presName="ParentBackground" presStyleLbl="fgAcc1" presStyleIdx="2" presStyleCnt="4"/>
      <dgm:spPr/>
    </dgm:pt>
    <dgm:pt modelId="{D1470C04-1648-4AF3-B791-7CF4941DA4B8}" type="pres">
      <dgm:prSet presAssocID="{E6F63087-0FBD-41C7-9424-D4DCE180FE76}" presName="Parent2" presStyleLbl="revTx" presStyleIdx="0" presStyleCnt="0">
        <dgm:presLayoutVars>
          <dgm:chMax val="1"/>
          <dgm:chPref val="1"/>
          <dgm:bulletEnabled val="1"/>
        </dgm:presLayoutVars>
      </dgm:prSet>
      <dgm:spPr/>
    </dgm:pt>
    <dgm:pt modelId="{6AF55F8D-707A-46D6-AF12-DE713736B479}" type="pres">
      <dgm:prSet presAssocID="{B373963F-D8FC-423A-8E8A-432FBF9EE290}" presName="Accent1" presStyleCnt="0"/>
      <dgm:spPr/>
    </dgm:pt>
    <dgm:pt modelId="{A8F0221C-4481-44F8-B2EC-FD396A995FD2}" type="pres">
      <dgm:prSet presAssocID="{B373963F-D8FC-423A-8E8A-432FBF9EE290}" presName="Accent" presStyleLbl="node1" presStyleIdx="3" presStyleCnt="4"/>
      <dgm:spPr>
        <a:solidFill>
          <a:srgbClr val="009999"/>
        </a:solidFill>
      </dgm:spPr>
    </dgm:pt>
    <dgm:pt modelId="{632DE322-0E40-48AC-BE64-0627206CC4BC}" type="pres">
      <dgm:prSet presAssocID="{B373963F-D8FC-423A-8E8A-432FBF9EE290}" presName="ParentBackground1" presStyleCnt="0"/>
      <dgm:spPr/>
    </dgm:pt>
    <dgm:pt modelId="{3D832A68-BF50-4BDE-B94F-D8862F494C00}" type="pres">
      <dgm:prSet presAssocID="{B373963F-D8FC-423A-8E8A-432FBF9EE290}" presName="ParentBackground" presStyleLbl="fgAcc1" presStyleIdx="3" presStyleCnt="4"/>
      <dgm:spPr/>
    </dgm:pt>
    <dgm:pt modelId="{B1C81E7C-CD66-4379-A8C3-749DC7E4EDF7}" type="pres">
      <dgm:prSet presAssocID="{B373963F-D8FC-423A-8E8A-432FBF9EE290}" presName="Parent1" presStyleLbl="revTx" presStyleIdx="0" presStyleCnt="0">
        <dgm:presLayoutVars>
          <dgm:chMax val="1"/>
          <dgm:chPref val="1"/>
          <dgm:bulletEnabled val="1"/>
        </dgm:presLayoutVars>
      </dgm:prSet>
      <dgm:spPr/>
    </dgm:pt>
  </dgm:ptLst>
  <dgm:cxnLst>
    <dgm:cxn modelId="{4BFD0B1A-E8C8-4E13-A614-DE1BFB04B012}" srcId="{F94548E2-F79A-4166-B625-8045FF830577}" destId="{E6F63087-0FBD-41C7-9424-D4DCE180FE76}" srcOrd="1" destOrd="0" parTransId="{1E8154B9-E79C-460A-ACD4-ECC6A538C36F}" sibTransId="{308B516D-5338-4BF8-9715-855022913720}"/>
    <dgm:cxn modelId="{6116E861-96AF-47D3-8828-35AADE7BDC0E}" type="presOf" srcId="{B373963F-D8FC-423A-8E8A-432FBF9EE290}" destId="{B1C81E7C-CD66-4379-A8C3-749DC7E4EDF7}" srcOrd="1" destOrd="0" presId="urn:microsoft.com/office/officeart/2011/layout/CircleProcess"/>
    <dgm:cxn modelId="{65302748-A472-4943-9A73-78E8D1F8BB07}" type="presOf" srcId="{6E9C991C-C13F-432E-B0AC-5F8DE0F18D24}" destId="{9664994F-1B8B-4127-9B49-5816FD093608}" srcOrd="1" destOrd="0" presId="urn:microsoft.com/office/officeart/2011/layout/CircleProcess"/>
    <dgm:cxn modelId="{7B079D68-CEFD-482D-8FE0-88CCBF79FDAE}" type="presOf" srcId="{E6F63087-0FBD-41C7-9424-D4DCE180FE76}" destId="{D1470C04-1648-4AF3-B791-7CF4941DA4B8}" srcOrd="1" destOrd="0" presId="urn:microsoft.com/office/officeart/2011/layout/CircleProcess"/>
    <dgm:cxn modelId="{0DC6D34C-A3E9-4E03-B992-4B0FC5960F4D}" type="presOf" srcId="{E6F63087-0FBD-41C7-9424-D4DCE180FE76}" destId="{8CD5C0B2-900C-494C-94FE-9F85402605B0}" srcOrd="0" destOrd="0" presId="urn:microsoft.com/office/officeart/2011/layout/CircleProcess"/>
    <dgm:cxn modelId="{E3251976-D4EC-4172-B4A6-5B08A00A0B53}" srcId="{F94548E2-F79A-4166-B625-8045FF830577}" destId="{B1443C84-3DDA-4985-BD4B-8EA2AF70DE65}" srcOrd="3" destOrd="0" parTransId="{4CA7BEC7-2FB6-43CF-BD9C-03878ACE6450}" sibTransId="{A111ACA8-3B96-4B05-BBA9-7F88A0A46EB1}"/>
    <dgm:cxn modelId="{FE71DB9F-841B-4F7A-AFA2-12FEF8E7DDD5}" type="presOf" srcId="{F94548E2-F79A-4166-B625-8045FF830577}" destId="{4BC39C3D-E4CE-4C0C-A1B3-3A41BFF30D44}" srcOrd="0" destOrd="0" presId="urn:microsoft.com/office/officeart/2011/layout/CircleProcess"/>
    <dgm:cxn modelId="{FA0988A5-04FE-41A3-AD8B-C393244A439C}" type="presOf" srcId="{B373963F-D8FC-423A-8E8A-432FBF9EE290}" destId="{3D832A68-BF50-4BDE-B94F-D8862F494C00}" srcOrd="0" destOrd="0" presId="urn:microsoft.com/office/officeart/2011/layout/CircleProcess"/>
    <dgm:cxn modelId="{A6ABC0CC-E9ED-4F52-BD79-A59D154E6D2A}" type="presOf" srcId="{B1443C84-3DDA-4985-BD4B-8EA2AF70DE65}" destId="{59A42B4B-84B8-4AA8-9141-C1A86EFEB304}" srcOrd="1" destOrd="0" presId="urn:microsoft.com/office/officeart/2011/layout/CircleProcess"/>
    <dgm:cxn modelId="{50F574CF-4B31-4FDA-819E-72CB3CC3244C}" type="presOf" srcId="{6E9C991C-C13F-432E-B0AC-5F8DE0F18D24}" destId="{E123B975-D9C2-468F-97BE-03D871EF6354}" srcOrd="0" destOrd="0" presId="urn:microsoft.com/office/officeart/2011/layout/CircleProcess"/>
    <dgm:cxn modelId="{C269CFD7-CB5B-4BF7-B021-052C06991696}" type="presOf" srcId="{B1443C84-3DDA-4985-BD4B-8EA2AF70DE65}" destId="{5C65C985-CD17-4B6C-8322-8AC39DA5C2D6}" srcOrd="0" destOrd="0" presId="urn:microsoft.com/office/officeart/2011/layout/CircleProcess"/>
    <dgm:cxn modelId="{4488A1E7-EA79-4EBD-BBDB-15CAFF4CA075}" srcId="{F94548E2-F79A-4166-B625-8045FF830577}" destId="{6E9C991C-C13F-432E-B0AC-5F8DE0F18D24}" srcOrd="2" destOrd="0" parTransId="{A558891B-026B-45B6-AEB6-008BA6C85283}" sibTransId="{A5B619BF-EFDA-447F-82F4-0EA71ABB678B}"/>
    <dgm:cxn modelId="{7F9523E9-A793-4B02-8C3E-A654E8EF0BDD}" srcId="{F94548E2-F79A-4166-B625-8045FF830577}" destId="{B373963F-D8FC-423A-8E8A-432FBF9EE290}" srcOrd="0" destOrd="0" parTransId="{01F3EA2E-45EC-4610-9D2C-13AF926F0F3A}" sibTransId="{912BA5E1-CABE-4306-8537-6E9038DE2BA5}"/>
    <dgm:cxn modelId="{6B419D7E-E834-4CA6-B211-108422C3B9B4}" type="presParOf" srcId="{4BC39C3D-E4CE-4C0C-A1B3-3A41BFF30D44}" destId="{1574B075-07A3-4185-BF9E-AF2370051F36}" srcOrd="0" destOrd="0" presId="urn:microsoft.com/office/officeart/2011/layout/CircleProcess"/>
    <dgm:cxn modelId="{12A18DB0-80BB-4DAB-B133-C5144548A825}" type="presParOf" srcId="{1574B075-07A3-4185-BF9E-AF2370051F36}" destId="{C271131C-E851-4635-8981-AB6ECEC361E4}" srcOrd="0" destOrd="0" presId="urn:microsoft.com/office/officeart/2011/layout/CircleProcess"/>
    <dgm:cxn modelId="{05AA9B79-F744-41F3-98E8-91AC8A65E4D9}" type="presParOf" srcId="{4BC39C3D-E4CE-4C0C-A1B3-3A41BFF30D44}" destId="{9774D5D9-72C1-4330-A289-FBCB5EFA0F62}" srcOrd="1" destOrd="0" presId="urn:microsoft.com/office/officeart/2011/layout/CircleProcess"/>
    <dgm:cxn modelId="{7CEC2955-188C-4EF8-80D1-CBB8BB02F44D}" type="presParOf" srcId="{9774D5D9-72C1-4330-A289-FBCB5EFA0F62}" destId="{5C65C985-CD17-4B6C-8322-8AC39DA5C2D6}" srcOrd="0" destOrd="0" presId="urn:microsoft.com/office/officeart/2011/layout/CircleProcess"/>
    <dgm:cxn modelId="{94B61E92-DDDB-496E-A52E-F76373F349FA}" type="presParOf" srcId="{4BC39C3D-E4CE-4C0C-A1B3-3A41BFF30D44}" destId="{59A42B4B-84B8-4AA8-9141-C1A86EFEB304}" srcOrd="2" destOrd="0" presId="urn:microsoft.com/office/officeart/2011/layout/CircleProcess"/>
    <dgm:cxn modelId="{08E40C25-007E-4700-87D0-E8A5ECF08064}" type="presParOf" srcId="{4BC39C3D-E4CE-4C0C-A1B3-3A41BFF30D44}" destId="{91B52DF7-8489-4FB1-8BB0-76D182CBFF7D}" srcOrd="3" destOrd="0" presId="urn:microsoft.com/office/officeart/2011/layout/CircleProcess"/>
    <dgm:cxn modelId="{9061AD29-2BFD-454B-AD46-467174B1F193}" type="presParOf" srcId="{91B52DF7-8489-4FB1-8BB0-76D182CBFF7D}" destId="{9AE85CC3-15BC-49EA-8934-07B5F7AEDEB0}" srcOrd="0" destOrd="0" presId="urn:microsoft.com/office/officeart/2011/layout/CircleProcess"/>
    <dgm:cxn modelId="{DD998C4B-A340-4637-B7CE-4A6A5368506E}" type="presParOf" srcId="{4BC39C3D-E4CE-4C0C-A1B3-3A41BFF30D44}" destId="{46074262-0376-486F-A51B-D04C362B44E8}" srcOrd="4" destOrd="0" presId="urn:microsoft.com/office/officeart/2011/layout/CircleProcess"/>
    <dgm:cxn modelId="{63EAFDDD-989D-4ECF-9A83-DE26A84EC89E}" type="presParOf" srcId="{46074262-0376-486F-A51B-D04C362B44E8}" destId="{E123B975-D9C2-468F-97BE-03D871EF6354}" srcOrd="0" destOrd="0" presId="urn:microsoft.com/office/officeart/2011/layout/CircleProcess"/>
    <dgm:cxn modelId="{E762C81A-47DF-405F-AD95-A3BED5322E00}" type="presParOf" srcId="{4BC39C3D-E4CE-4C0C-A1B3-3A41BFF30D44}" destId="{9664994F-1B8B-4127-9B49-5816FD093608}" srcOrd="5" destOrd="0" presId="urn:microsoft.com/office/officeart/2011/layout/CircleProcess"/>
    <dgm:cxn modelId="{04C60B43-B1E3-476C-AF89-7C728D48D9D9}" type="presParOf" srcId="{4BC39C3D-E4CE-4C0C-A1B3-3A41BFF30D44}" destId="{12A9D232-EF1E-4B5E-9529-9CC8D54F12EA}" srcOrd="6" destOrd="0" presId="urn:microsoft.com/office/officeart/2011/layout/CircleProcess"/>
    <dgm:cxn modelId="{53BE5736-5F53-4105-9413-5C94DE7CD181}" type="presParOf" srcId="{12A9D232-EF1E-4B5E-9529-9CC8D54F12EA}" destId="{2FC773BE-6DC8-4259-8943-10E3301A763E}" srcOrd="0" destOrd="0" presId="urn:microsoft.com/office/officeart/2011/layout/CircleProcess"/>
    <dgm:cxn modelId="{027EADD4-6278-4C82-A926-3C2B831DB83E}" type="presParOf" srcId="{4BC39C3D-E4CE-4C0C-A1B3-3A41BFF30D44}" destId="{16BCA4EA-5F0C-45E9-84AF-82A543559054}" srcOrd="7" destOrd="0" presId="urn:microsoft.com/office/officeart/2011/layout/CircleProcess"/>
    <dgm:cxn modelId="{0E92A354-15DF-46C9-9258-A8E2B9BB6597}" type="presParOf" srcId="{16BCA4EA-5F0C-45E9-84AF-82A543559054}" destId="{8CD5C0B2-900C-494C-94FE-9F85402605B0}" srcOrd="0" destOrd="0" presId="urn:microsoft.com/office/officeart/2011/layout/CircleProcess"/>
    <dgm:cxn modelId="{23858A08-97FC-425F-931C-5400D2590891}" type="presParOf" srcId="{4BC39C3D-E4CE-4C0C-A1B3-3A41BFF30D44}" destId="{D1470C04-1648-4AF3-B791-7CF4941DA4B8}" srcOrd="8" destOrd="0" presId="urn:microsoft.com/office/officeart/2011/layout/CircleProcess"/>
    <dgm:cxn modelId="{9F391F77-E466-4B85-AD56-9639FA57BD9D}" type="presParOf" srcId="{4BC39C3D-E4CE-4C0C-A1B3-3A41BFF30D44}" destId="{6AF55F8D-707A-46D6-AF12-DE713736B479}" srcOrd="9" destOrd="0" presId="urn:microsoft.com/office/officeart/2011/layout/CircleProcess"/>
    <dgm:cxn modelId="{601C1594-685F-459C-BCAF-D9B00578D737}" type="presParOf" srcId="{6AF55F8D-707A-46D6-AF12-DE713736B479}" destId="{A8F0221C-4481-44F8-B2EC-FD396A995FD2}" srcOrd="0" destOrd="0" presId="urn:microsoft.com/office/officeart/2011/layout/CircleProcess"/>
    <dgm:cxn modelId="{3D0AC02A-A183-4127-BA65-D86E3BF242D7}" type="presParOf" srcId="{4BC39C3D-E4CE-4C0C-A1B3-3A41BFF30D44}" destId="{632DE322-0E40-48AC-BE64-0627206CC4BC}" srcOrd="10" destOrd="0" presId="urn:microsoft.com/office/officeart/2011/layout/CircleProcess"/>
    <dgm:cxn modelId="{DBB23632-23F3-43E0-A804-849C949FD852}" type="presParOf" srcId="{632DE322-0E40-48AC-BE64-0627206CC4BC}" destId="{3D832A68-BF50-4BDE-B94F-D8862F494C00}" srcOrd="0" destOrd="0" presId="urn:microsoft.com/office/officeart/2011/layout/CircleProcess"/>
    <dgm:cxn modelId="{02A00125-79E3-4435-A385-A3A92E762B7B}" type="presParOf" srcId="{4BC39C3D-E4CE-4C0C-A1B3-3A41BFF30D44}" destId="{B1C81E7C-CD66-4379-A8C3-749DC7E4EDF7}"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30314-4548-419B-AD8C-CE0528A136F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108FDFC-6E87-4A42-91EE-2273187EB84C}">
      <dgm:prSet phldrT="[Text]"/>
      <dgm:spPr>
        <a:solidFill>
          <a:srgbClr val="33CCCC"/>
        </a:solidFill>
      </dgm:spPr>
      <dgm:t>
        <a:bodyPr/>
        <a:lstStyle/>
        <a:p>
          <a:r>
            <a:rPr lang="en-US" spc="-10">
              <a:latin typeface="Calibri"/>
              <a:cs typeface="Calibri"/>
            </a:rPr>
            <a:t>P</a:t>
          </a:r>
          <a:r>
            <a:rPr lang="en-US" spc="-30">
              <a:latin typeface="Calibri"/>
              <a:cs typeface="Calibri"/>
            </a:rPr>
            <a:t>r</a:t>
          </a:r>
          <a:r>
            <a:rPr lang="en-US" spc="5">
              <a:latin typeface="Calibri"/>
              <a:cs typeface="Calibri"/>
            </a:rPr>
            <a:t>e</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90AAF54F-C287-42A8-BB9D-185C793193CD}" type="parTrans" cxnId="{D3FD9F0F-0FF4-4317-B1DB-28B6E7413596}">
      <dgm:prSet/>
      <dgm:spPr/>
      <dgm:t>
        <a:bodyPr/>
        <a:lstStyle/>
        <a:p>
          <a:endParaRPr lang="en-US"/>
        </a:p>
      </dgm:t>
    </dgm:pt>
    <dgm:pt modelId="{7AC9CC79-A695-48C4-B060-AE9C372C0257}" type="sibTrans" cxnId="{D3FD9F0F-0FF4-4317-B1DB-28B6E7413596}">
      <dgm:prSet/>
      <dgm:spPr/>
      <dgm:t>
        <a:bodyPr/>
        <a:lstStyle/>
        <a:p>
          <a:endParaRPr lang="en-US"/>
        </a:p>
      </dgm:t>
    </dgm:pt>
    <dgm:pt modelId="{602B9D03-E4F7-4ADF-A489-0889F611E90B}">
      <dgm:prSet phldrT="[Text]"/>
      <dgm:spPr>
        <a:solidFill>
          <a:srgbClr val="33CCCC"/>
        </a:solidFill>
      </dgm:spPr>
      <dgm:t>
        <a:bodyPr/>
        <a:lstStyle/>
        <a:p>
          <a:r>
            <a:rPr lang="en-US" spc="-10">
              <a:latin typeface="Calibri"/>
              <a:cs typeface="Calibri"/>
            </a:rPr>
            <a:t>During  </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(30%)</a:t>
          </a:r>
          <a:endParaRPr lang="en-US"/>
        </a:p>
      </dgm:t>
    </dgm:pt>
    <dgm:pt modelId="{3C6F172F-4E71-4A9D-9CFD-77310707A9D4}" type="parTrans" cxnId="{CE7098C0-325D-4167-82B7-868A0DA8111D}">
      <dgm:prSet/>
      <dgm:spPr/>
      <dgm:t>
        <a:bodyPr/>
        <a:lstStyle/>
        <a:p>
          <a:endParaRPr lang="en-US"/>
        </a:p>
      </dgm:t>
    </dgm:pt>
    <dgm:pt modelId="{72274D11-5A23-44A1-BD53-8CD4D946F3CF}" type="sibTrans" cxnId="{CE7098C0-325D-4167-82B7-868A0DA8111D}">
      <dgm:prSet/>
      <dgm:spPr/>
      <dgm:t>
        <a:bodyPr/>
        <a:lstStyle/>
        <a:p>
          <a:endParaRPr lang="en-US"/>
        </a:p>
      </dgm:t>
    </dgm:pt>
    <dgm:pt modelId="{EFCB47E1-749F-49C8-AA1E-262DC17DC894}">
      <dgm:prSet phldrT="[Text]"/>
      <dgm:spPr>
        <a:solidFill>
          <a:srgbClr val="33CCCC"/>
        </a:solidFill>
      </dgm:spPr>
      <dgm:t>
        <a:bodyPr/>
        <a:lstStyle/>
        <a:p>
          <a:r>
            <a:rPr lang="en-US" spc="-45">
              <a:latin typeface="Calibri"/>
              <a:cs typeface="Calibri"/>
            </a:rPr>
            <a:t>P</a:t>
          </a:r>
          <a:r>
            <a:rPr lang="en-US" spc="-5">
              <a:latin typeface="Calibri"/>
              <a:cs typeface="Calibri"/>
            </a:rPr>
            <a:t>o</a:t>
          </a:r>
          <a:r>
            <a:rPr lang="en-US" spc="-25">
              <a:latin typeface="Calibri"/>
              <a:cs typeface="Calibri"/>
            </a:rPr>
            <a:t>s</a:t>
          </a:r>
          <a:r>
            <a:rPr lang="en-US" spc="-5">
              <a:latin typeface="Calibri"/>
              <a:cs typeface="Calibri"/>
            </a:rPr>
            <a:t>t</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26135308-6EE4-41DF-BB0A-5C3C867CC038}" type="parTrans" cxnId="{FB7473DA-7698-4C63-BF39-3EFBF49FCCDF}">
      <dgm:prSet/>
      <dgm:spPr/>
      <dgm:t>
        <a:bodyPr/>
        <a:lstStyle/>
        <a:p>
          <a:endParaRPr lang="en-US"/>
        </a:p>
      </dgm:t>
    </dgm:pt>
    <dgm:pt modelId="{73CD67D7-E4B5-4A4B-8B21-E2193D1D3279}" type="sibTrans" cxnId="{FB7473DA-7698-4C63-BF39-3EFBF49FCCDF}">
      <dgm:prSet/>
      <dgm:spPr/>
      <dgm:t>
        <a:bodyPr/>
        <a:lstStyle/>
        <a:p>
          <a:endParaRPr lang="en-US"/>
        </a:p>
      </dgm:t>
    </dgm:pt>
    <dgm:pt modelId="{3589921D-6592-4364-A6CC-3365CFA31FB1}">
      <dgm:prSet phldrT="[Text]"/>
      <dgm:spPr>
        <a:solidFill>
          <a:srgbClr val="33CCCC"/>
        </a:solidFill>
      </dgm:spPr>
      <dgm:t>
        <a:bodyPr/>
        <a:lstStyle/>
        <a:p>
          <a:r>
            <a:rPr lang="en-US" spc="-5">
              <a:latin typeface="Calibri"/>
              <a:cs typeface="Calibri"/>
            </a:rPr>
            <a:t>Modular Assignments</a:t>
          </a:r>
        </a:p>
        <a:p>
          <a:r>
            <a:rPr lang="en-US" spc="-5">
              <a:latin typeface="Calibri"/>
              <a:cs typeface="Calibri"/>
            </a:rPr>
            <a:t>(</a:t>
          </a:r>
          <a:r>
            <a:rPr lang="en-US" spc="-10">
              <a:latin typeface="Calibri"/>
              <a:cs typeface="Calibri"/>
            </a:rPr>
            <a:t>4</a:t>
          </a:r>
          <a:r>
            <a:rPr lang="en-US">
              <a:latin typeface="Calibri"/>
              <a:cs typeface="Calibri"/>
            </a:rPr>
            <a:t>0%)</a:t>
          </a:r>
          <a:endParaRPr lang="en-US"/>
        </a:p>
      </dgm:t>
    </dgm:pt>
    <dgm:pt modelId="{189D86A0-87F2-4EEB-85E5-D4A6F85686F5}" type="parTrans" cxnId="{147E1187-9332-4729-81A4-E42E0E37BC86}">
      <dgm:prSet/>
      <dgm:spPr/>
      <dgm:t>
        <a:bodyPr/>
        <a:lstStyle/>
        <a:p>
          <a:endParaRPr lang="en-US"/>
        </a:p>
      </dgm:t>
    </dgm:pt>
    <dgm:pt modelId="{A974FDB4-3E4B-49A7-96B8-4356FA40FC33}" type="sibTrans" cxnId="{147E1187-9332-4729-81A4-E42E0E37BC86}">
      <dgm:prSet/>
      <dgm:spPr/>
      <dgm:t>
        <a:bodyPr/>
        <a:lstStyle/>
        <a:p>
          <a:endParaRPr lang="en-US"/>
        </a:p>
      </dgm:t>
    </dgm:pt>
    <dgm:pt modelId="{91970A94-8CEA-466D-AE6D-034D920433A7}">
      <dgm:prSet/>
      <dgm:spPr/>
      <dgm:t>
        <a:bodyPr/>
        <a:lstStyle/>
        <a:p>
          <a:endParaRPr lang="en-US"/>
        </a:p>
      </dgm:t>
    </dgm:pt>
    <dgm:pt modelId="{BDD9FD56-490C-4BDB-946A-2C9E5B9A8705}" type="parTrans" cxnId="{369B17E8-74F6-4344-9708-FA02700F0B2B}">
      <dgm:prSet/>
      <dgm:spPr/>
      <dgm:t>
        <a:bodyPr/>
        <a:lstStyle/>
        <a:p>
          <a:endParaRPr lang="en-US"/>
        </a:p>
      </dgm:t>
    </dgm:pt>
    <dgm:pt modelId="{38772865-8634-4C1D-932E-839CF062A3B0}" type="sibTrans" cxnId="{369B17E8-74F6-4344-9708-FA02700F0B2B}">
      <dgm:prSet/>
      <dgm:spPr/>
      <dgm:t>
        <a:bodyPr/>
        <a:lstStyle/>
        <a:p>
          <a:endParaRPr lang="en-US"/>
        </a:p>
      </dgm:t>
    </dgm:pt>
    <dgm:pt modelId="{F97B6C7A-F376-4EE3-B664-2F28C4F2EA3E}" type="pres">
      <dgm:prSet presAssocID="{EC830314-4548-419B-AD8C-CE0528A136FA}" presName="matrix" presStyleCnt="0">
        <dgm:presLayoutVars>
          <dgm:chMax val="1"/>
          <dgm:dir/>
          <dgm:resizeHandles val="exact"/>
        </dgm:presLayoutVars>
      </dgm:prSet>
      <dgm:spPr/>
    </dgm:pt>
    <dgm:pt modelId="{0D0D2B97-D6EC-434A-9AA7-706F26A96272}" type="pres">
      <dgm:prSet presAssocID="{EC830314-4548-419B-AD8C-CE0528A136FA}" presName="diamond" presStyleLbl="bgShp" presStyleIdx="0" presStyleCnt="1"/>
      <dgm:spPr>
        <a:solidFill>
          <a:srgbClr val="CCECFF"/>
        </a:solidFill>
      </dgm:spPr>
    </dgm:pt>
    <dgm:pt modelId="{FE22E7D8-433F-4AA7-8355-1D31F859D57B}" type="pres">
      <dgm:prSet presAssocID="{EC830314-4548-419B-AD8C-CE0528A136FA}" presName="quad1" presStyleLbl="node1" presStyleIdx="0" presStyleCnt="4">
        <dgm:presLayoutVars>
          <dgm:chMax val="0"/>
          <dgm:chPref val="0"/>
          <dgm:bulletEnabled val="1"/>
        </dgm:presLayoutVars>
      </dgm:prSet>
      <dgm:spPr/>
    </dgm:pt>
    <dgm:pt modelId="{8676938A-1556-45B0-8E69-1F4D62B1DAF4}" type="pres">
      <dgm:prSet presAssocID="{EC830314-4548-419B-AD8C-CE0528A136FA}" presName="quad2" presStyleLbl="node1" presStyleIdx="1" presStyleCnt="4">
        <dgm:presLayoutVars>
          <dgm:chMax val="0"/>
          <dgm:chPref val="0"/>
          <dgm:bulletEnabled val="1"/>
        </dgm:presLayoutVars>
      </dgm:prSet>
      <dgm:spPr/>
    </dgm:pt>
    <dgm:pt modelId="{449C3541-6D13-493E-B82B-5278AAAD047C}" type="pres">
      <dgm:prSet presAssocID="{EC830314-4548-419B-AD8C-CE0528A136FA}" presName="quad3" presStyleLbl="node1" presStyleIdx="2" presStyleCnt="4">
        <dgm:presLayoutVars>
          <dgm:chMax val="0"/>
          <dgm:chPref val="0"/>
          <dgm:bulletEnabled val="1"/>
        </dgm:presLayoutVars>
      </dgm:prSet>
      <dgm:spPr/>
    </dgm:pt>
    <dgm:pt modelId="{3D5EBBD6-51E0-462A-8241-D4E2FC274BFD}" type="pres">
      <dgm:prSet presAssocID="{EC830314-4548-419B-AD8C-CE0528A136FA}" presName="quad4" presStyleLbl="node1" presStyleIdx="3" presStyleCnt="4">
        <dgm:presLayoutVars>
          <dgm:chMax val="0"/>
          <dgm:chPref val="0"/>
          <dgm:bulletEnabled val="1"/>
        </dgm:presLayoutVars>
      </dgm:prSet>
      <dgm:spPr/>
    </dgm:pt>
  </dgm:ptLst>
  <dgm:cxnLst>
    <dgm:cxn modelId="{D3FD9F0F-0FF4-4317-B1DB-28B6E7413596}" srcId="{EC830314-4548-419B-AD8C-CE0528A136FA}" destId="{1108FDFC-6E87-4A42-91EE-2273187EB84C}" srcOrd="0" destOrd="0" parTransId="{90AAF54F-C287-42A8-BB9D-185C793193CD}" sibTransId="{7AC9CC79-A695-48C4-B060-AE9C372C0257}"/>
    <dgm:cxn modelId="{546F7658-6A43-41B4-9AD4-94BE9E5ABB7F}" type="presOf" srcId="{3589921D-6592-4364-A6CC-3365CFA31FB1}" destId="{3D5EBBD6-51E0-462A-8241-D4E2FC274BFD}" srcOrd="0" destOrd="0" presId="urn:microsoft.com/office/officeart/2005/8/layout/matrix3"/>
    <dgm:cxn modelId="{147E1187-9332-4729-81A4-E42E0E37BC86}" srcId="{EC830314-4548-419B-AD8C-CE0528A136FA}" destId="{3589921D-6592-4364-A6CC-3365CFA31FB1}" srcOrd="3" destOrd="0" parTransId="{189D86A0-87F2-4EEB-85E5-D4A6F85686F5}" sibTransId="{A974FDB4-3E4B-49A7-96B8-4356FA40FC33}"/>
    <dgm:cxn modelId="{7BAC78A3-2976-49A5-933B-9A6F031586AB}" type="presOf" srcId="{1108FDFC-6E87-4A42-91EE-2273187EB84C}" destId="{FE22E7D8-433F-4AA7-8355-1D31F859D57B}" srcOrd="0" destOrd="0" presId="urn:microsoft.com/office/officeart/2005/8/layout/matrix3"/>
    <dgm:cxn modelId="{CE7098C0-325D-4167-82B7-868A0DA8111D}" srcId="{EC830314-4548-419B-AD8C-CE0528A136FA}" destId="{602B9D03-E4F7-4ADF-A489-0889F611E90B}" srcOrd="1" destOrd="0" parTransId="{3C6F172F-4E71-4A9D-9CFD-77310707A9D4}" sibTransId="{72274D11-5A23-44A1-BD53-8CD4D946F3CF}"/>
    <dgm:cxn modelId="{FB7473DA-7698-4C63-BF39-3EFBF49FCCDF}" srcId="{EC830314-4548-419B-AD8C-CE0528A136FA}" destId="{EFCB47E1-749F-49C8-AA1E-262DC17DC894}" srcOrd="2" destOrd="0" parTransId="{26135308-6EE4-41DF-BB0A-5C3C867CC038}" sibTransId="{73CD67D7-E4B5-4A4B-8B21-E2193D1D3279}"/>
    <dgm:cxn modelId="{19A90CE4-BB83-4358-88FA-3B66815B1D6A}" type="presOf" srcId="{602B9D03-E4F7-4ADF-A489-0889F611E90B}" destId="{8676938A-1556-45B0-8E69-1F4D62B1DAF4}" srcOrd="0" destOrd="0" presId="urn:microsoft.com/office/officeart/2005/8/layout/matrix3"/>
    <dgm:cxn modelId="{369B17E8-74F6-4344-9708-FA02700F0B2B}" srcId="{EC830314-4548-419B-AD8C-CE0528A136FA}" destId="{91970A94-8CEA-466D-AE6D-034D920433A7}" srcOrd="4" destOrd="0" parTransId="{BDD9FD56-490C-4BDB-946A-2C9E5B9A8705}" sibTransId="{38772865-8634-4C1D-932E-839CF062A3B0}"/>
    <dgm:cxn modelId="{47F840EA-5A81-4E69-81CF-763ED312080C}" type="presOf" srcId="{EC830314-4548-419B-AD8C-CE0528A136FA}" destId="{F97B6C7A-F376-4EE3-B664-2F28C4F2EA3E}" srcOrd="0" destOrd="0" presId="urn:microsoft.com/office/officeart/2005/8/layout/matrix3"/>
    <dgm:cxn modelId="{1EC32AF4-2531-4D40-AECA-0FCBEEE3753C}" type="presOf" srcId="{EFCB47E1-749F-49C8-AA1E-262DC17DC894}" destId="{449C3541-6D13-493E-B82B-5278AAAD047C}" srcOrd="0" destOrd="0" presId="urn:microsoft.com/office/officeart/2005/8/layout/matrix3"/>
    <dgm:cxn modelId="{DA39BC08-27FD-46E9-A077-04E2BF7C3A1D}" type="presParOf" srcId="{F97B6C7A-F376-4EE3-B664-2F28C4F2EA3E}" destId="{0D0D2B97-D6EC-434A-9AA7-706F26A96272}" srcOrd="0" destOrd="0" presId="urn:microsoft.com/office/officeart/2005/8/layout/matrix3"/>
    <dgm:cxn modelId="{2F636766-81FD-452A-8D29-D6F729721F6A}" type="presParOf" srcId="{F97B6C7A-F376-4EE3-B664-2F28C4F2EA3E}" destId="{FE22E7D8-433F-4AA7-8355-1D31F859D57B}" srcOrd="1" destOrd="0" presId="urn:microsoft.com/office/officeart/2005/8/layout/matrix3"/>
    <dgm:cxn modelId="{E0D49E54-0A44-4B3B-AE3B-56EF7FB7ECDD}" type="presParOf" srcId="{F97B6C7A-F376-4EE3-B664-2F28C4F2EA3E}" destId="{8676938A-1556-45B0-8E69-1F4D62B1DAF4}" srcOrd="2" destOrd="0" presId="urn:microsoft.com/office/officeart/2005/8/layout/matrix3"/>
    <dgm:cxn modelId="{8EEF1136-AFD8-4134-8C73-A38AA35839E4}" type="presParOf" srcId="{F97B6C7A-F376-4EE3-B664-2F28C4F2EA3E}" destId="{449C3541-6D13-493E-B82B-5278AAAD047C}" srcOrd="3" destOrd="0" presId="urn:microsoft.com/office/officeart/2005/8/layout/matrix3"/>
    <dgm:cxn modelId="{B7FDD1F7-4FF8-4862-A582-302FC9467FB0}" type="presParOf" srcId="{F97B6C7A-F376-4EE3-B664-2F28C4F2EA3E}" destId="{3D5EBBD6-51E0-462A-8241-D4E2FC274BFD}"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2A5CD-9FD7-4E65-99A6-E40F927CB146}">
      <dsp:nvSpPr>
        <dsp:cNvPr id="0" name=""/>
        <dsp:cNvSpPr/>
      </dsp:nvSpPr>
      <dsp:spPr>
        <a:xfrm>
          <a:off x="3056174"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SERVING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587390"/>
        <a:ext cx="1119049" cy="762158"/>
      </dsp:txXfrm>
    </dsp:sp>
    <dsp:sp modelId="{9966BD69-52D5-46F8-8C85-76DD783E75CA}">
      <dsp:nvSpPr>
        <dsp:cNvPr id="0" name=""/>
        <dsp:cNvSpPr/>
      </dsp:nvSpPr>
      <dsp:spPr>
        <a:xfrm>
          <a:off x="337326"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CONNECTING </a:t>
          </a:r>
        </a:p>
        <a:p>
          <a:pPr marL="57150" lvl="1" indent="-57150" algn="l" defTabSz="488950">
            <a:lnSpc>
              <a:spcPct val="90000"/>
            </a:lnSpc>
            <a:spcBef>
              <a:spcPct val="0"/>
            </a:spcBef>
            <a:spcAft>
              <a:spcPct val="15000"/>
            </a:spcAft>
            <a:buChar char="•"/>
          </a:pPr>
          <a:r>
            <a:rPr lang="en-US" sz="1100" b="0" kern="1200"/>
            <a:t>5-day workshop in Germany	</a:t>
          </a:r>
        </a:p>
      </dsp:txBody>
      <dsp:txXfrm>
        <a:off x="361038" y="2587390"/>
        <a:ext cx="1119049" cy="762158"/>
      </dsp:txXfrm>
    </dsp:sp>
    <dsp:sp modelId="{083D86BA-1999-440E-8C48-2C3DADFBCD62}">
      <dsp:nvSpPr>
        <dsp:cNvPr id="0" name=""/>
        <dsp:cNvSpPr/>
      </dsp:nvSpPr>
      <dsp:spPr>
        <a:xfrm>
          <a:off x="3056174"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ACTING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3712"/>
        <a:ext cx="1119049" cy="762158"/>
      </dsp:txXfrm>
    </dsp:sp>
    <dsp:sp modelId="{00B0452E-6F30-48AA-8A0A-226934A2A6FB}">
      <dsp:nvSpPr>
        <dsp:cNvPr id="0" name=""/>
        <dsp:cNvSpPr/>
      </dsp:nvSpPr>
      <dsp:spPr>
        <a:xfrm>
          <a:off x="337326"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KNOWING</a:t>
          </a:r>
        </a:p>
        <a:p>
          <a:pPr marL="57150" lvl="1" indent="-57150" algn="l" defTabSz="488950">
            <a:lnSpc>
              <a:spcPct val="90000"/>
            </a:lnSpc>
            <a:spcBef>
              <a:spcPct val="0"/>
            </a:spcBef>
            <a:spcAft>
              <a:spcPct val="15000"/>
            </a:spcAft>
            <a:buChar char="•"/>
          </a:pPr>
          <a:r>
            <a:rPr lang="en-US" sz="1100" b="0" kern="1200"/>
            <a:t>5-day Workshop in Asia</a:t>
          </a:r>
        </a:p>
      </dsp:txBody>
      <dsp:txXfrm>
        <a:off x="361038" y="23712"/>
        <a:ext cx="1119049" cy="762158"/>
      </dsp:txXfrm>
    </dsp:sp>
    <dsp:sp modelId="{2F9D0A11-00DF-433E-AB4F-87BAD5C4D55A}">
      <dsp:nvSpPr>
        <dsp:cNvPr id="0" name=""/>
        <dsp:cNvSpPr/>
      </dsp:nvSpPr>
      <dsp:spPr>
        <a:xfrm>
          <a:off x="1035591" y="192275"/>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Democratic Societies</a:t>
          </a:r>
        </a:p>
      </dsp:txBody>
      <dsp:txXfrm>
        <a:off x="1463397" y="620081"/>
        <a:ext cx="1032816" cy="1032816"/>
      </dsp:txXfrm>
    </dsp:sp>
    <dsp:sp modelId="{B68D58B0-16FC-42B1-8BB2-972BD39AC716}">
      <dsp:nvSpPr>
        <dsp:cNvPr id="0" name=""/>
        <dsp:cNvSpPr/>
      </dsp:nvSpPr>
      <dsp:spPr>
        <a:xfrm rot="5400000">
          <a:off x="2563678" y="192275"/>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Election Campaigning</a:t>
          </a:r>
        </a:p>
      </dsp:txBody>
      <dsp:txXfrm rot="-5400000">
        <a:off x="2563678" y="620081"/>
        <a:ext cx="1032816" cy="1032816"/>
      </dsp:txXfrm>
    </dsp:sp>
    <dsp:sp modelId="{E36F719E-2E7D-46BA-B7C6-ADFB66D24170}">
      <dsp:nvSpPr>
        <dsp:cNvPr id="0" name=""/>
        <dsp:cNvSpPr/>
      </dsp:nvSpPr>
      <dsp:spPr>
        <a:xfrm rot="10800000">
          <a:off x="2563678" y="1720363"/>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Local Governance and Development</a:t>
          </a:r>
        </a:p>
      </dsp:txBody>
      <dsp:txXfrm rot="10800000">
        <a:off x="2563678" y="1720363"/>
        <a:ext cx="1032816" cy="1032816"/>
      </dsp:txXfrm>
    </dsp:sp>
    <dsp:sp modelId="{77B5E72D-74A5-42D4-99FD-DD3E6FFF022F}">
      <dsp:nvSpPr>
        <dsp:cNvPr id="0" name=""/>
        <dsp:cNvSpPr/>
      </dsp:nvSpPr>
      <dsp:spPr>
        <a:xfrm rot="16200000">
          <a:off x="1035591" y="1720363"/>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Europe and Germany</a:t>
          </a:r>
        </a:p>
      </dsp:txBody>
      <dsp:txXfrm rot="5400000">
        <a:off x="1463397" y="1720363"/>
        <a:ext cx="1032816" cy="1032816"/>
      </dsp:txXfrm>
    </dsp:sp>
    <dsp:sp modelId="{D2333262-EC6B-4E1F-BA5C-D244E8AC6E91}">
      <dsp:nvSpPr>
        <dsp:cNvPr id="0" name=""/>
        <dsp:cNvSpPr/>
      </dsp:nvSpPr>
      <dsp:spPr>
        <a:xfrm>
          <a:off x="2277794" y="1383037"/>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EB63AFF0-B166-4863-9ECC-53CB83565A9E}">
      <dsp:nvSpPr>
        <dsp:cNvPr id="0" name=""/>
        <dsp:cNvSpPr/>
      </dsp:nvSpPr>
      <dsp:spPr>
        <a:xfrm rot="10800000">
          <a:off x="2277794" y="1551700"/>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44971-2901-4701-BE9B-083E1A91318E}">
      <dsp:nvSpPr>
        <dsp:cNvPr id="0" name=""/>
        <dsp:cNvSpPr/>
      </dsp:nvSpPr>
      <dsp:spPr>
        <a:xfrm>
          <a:off x="0" y="0"/>
          <a:ext cx="5911703" cy="2752219"/>
        </a:xfrm>
        <a:prstGeom prst="roundRect">
          <a:avLst>
            <a:gd name="adj" fmla="val 85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2136028" numCol="1" spcCol="1270" anchor="t" anchorCtr="0">
          <a:noAutofit/>
        </a:bodyPr>
        <a:lstStyle/>
        <a:p>
          <a:pPr marL="0" lvl="0" indent="0" algn="l" defTabSz="1022350">
            <a:lnSpc>
              <a:spcPct val="90000"/>
            </a:lnSpc>
            <a:spcBef>
              <a:spcPct val="0"/>
            </a:spcBef>
            <a:spcAft>
              <a:spcPct val="35000"/>
            </a:spcAft>
            <a:buNone/>
          </a:pPr>
          <a:r>
            <a:rPr lang="en-US" sz="2300" b="1" kern="1200"/>
            <a:t>AFFECTIVE</a:t>
          </a:r>
        </a:p>
      </dsp:txBody>
      <dsp:txXfrm>
        <a:off x="68518" y="68518"/>
        <a:ext cx="5774667" cy="2615183"/>
      </dsp:txXfrm>
    </dsp:sp>
    <dsp:sp modelId="{77C52AFF-F729-4508-A34A-25C317792672}">
      <dsp:nvSpPr>
        <dsp:cNvPr id="0" name=""/>
        <dsp:cNvSpPr/>
      </dsp:nvSpPr>
      <dsp:spPr>
        <a:xfrm>
          <a:off x="147792" y="688054"/>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Leadership</a:t>
          </a:r>
        </a:p>
      </dsp:txBody>
      <dsp:txXfrm>
        <a:off x="175063" y="715325"/>
        <a:ext cx="832213" cy="886157"/>
      </dsp:txXfrm>
    </dsp:sp>
    <dsp:sp modelId="{4DC72FFD-235C-4B12-9375-D9B0AECA57C6}">
      <dsp:nvSpPr>
        <dsp:cNvPr id="0" name=""/>
        <dsp:cNvSpPr/>
      </dsp:nvSpPr>
      <dsp:spPr>
        <a:xfrm>
          <a:off x="147792" y="1672053"/>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Engagement</a:t>
          </a:r>
        </a:p>
      </dsp:txBody>
      <dsp:txXfrm>
        <a:off x="175063" y="1699324"/>
        <a:ext cx="832213" cy="886157"/>
      </dsp:txXfrm>
    </dsp:sp>
    <dsp:sp modelId="{1324E542-5DC9-4B09-B780-F628F991D35C}">
      <dsp:nvSpPr>
        <dsp:cNvPr id="0" name=""/>
        <dsp:cNvSpPr/>
      </dsp:nvSpPr>
      <dsp:spPr>
        <a:xfrm>
          <a:off x="1182340" y="688054"/>
          <a:ext cx="4581569" cy="1926553"/>
        </a:xfrm>
        <a:prstGeom prst="roundRect">
          <a:avLst>
            <a:gd name="adj" fmla="val 105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1223361" numCol="1" spcCol="1270" anchor="t" anchorCtr="0">
          <a:noAutofit/>
        </a:bodyPr>
        <a:lstStyle/>
        <a:p>
          <a:pPr marL="0" lvl="0" indent="0" algn="l" defTabSz="1022350">
            <a:lnSpc>
              <a:spcPct val="90000"/>
            </a:lnSpc>
            <a:spcBef>
              <a:spcPct val="0"/>
            </a:spcBef>
            <a:spcAft>
              <a:spcPct val="35000"/>
            </a:spcAft>
            <a:buNone/>
          </a:pPr>
          <a:r>
            <a:rPr lang="en-US" sz="2300" b="1" kern="1200"/>
            <a:t>SKILLS</a:t>
          </a:r>
        </a:p>
      </dsp:txBody>
      <dsp:txXfrm>
        <a:off x="1241588" y="747302"/>
        <a:ext cx="4463073" cy="1808057"/>
      </dsp:txXfrm>
    </dsp:sp>
    <dsp:sp modelId="{E48B4899-4E45-46BE-9398-60E07BFFB1E0}">
      <dsp:nvSpPr>
        <dsp:cNvPr id="0" name=""/>
        <dsp:cNvSpPr/>
      </dsp:nvSpPr>
      <dsp:spPr>
        <a:xfrm>
          <a:off x="1296879" y="1362348"/>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Training </a:t>
          </a:r>
        </a:p>
      </dsp:txBody>
      <dsp:txXfrm>
        <a:off x="1313247" y="1378716"/>
        <a:ext cx="883577" cy="499511"/>
      </dsp:txXfrm>
    </dsp:sp>
    <dsp:sp modelId="{4E618441-671C-44BB-A6E8-878F2EB5EBB3}">
      <dsp:nvSpPr>
        <dsp:cNvPr id="0" name=""/>
        <dsp:cNvSpPr/>
      </dsp:nvSpPr>
      <dsp:spPr>
        <a:xfrm>
          <a:off x="1296879" y="1937202"/>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334258"/>
              <a:satOff val="8955"/>
              <a:lumOff val="394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Practice</a:t>
          </a:r>
        </a:p>
      </dsp:txBody>
      <dsp:txXfrm>
        <a:off x="1313247" y="1953570"/>
        <a:ext cx="883577" cy="499511"/>
      </dsp:txXfrm>
    </dsp:sp>
    <dsp:sp modelId="{64419065-B4D1-42FB-A754-9FDDA992EA5F}">
      <dsp:nvSpPr>
        <dsp:cNvPr id="0" name=""/>
        <dsp:cNvSpPr/>
      </dsp:nvSpPr>
      <dsp:spPr>
        <a:xfrm>
          <a:off x="2335122" y="1376109"/>
          <a:ext cx="3280995" cy="1100887"/>
        </a:xfrm>
        <a:prstGeom prst="roundRect">
          <a:avLst>
            <a:gd name="adj" fmla="val 10500"/>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621390" numCol="1" spcCol="1270" anchor="t" anchorCtr="0">
          <a:noAutofit/>
        </a:bodyPr>
        <a:lstStyle/>
        <a:p>
          <a:pPr marL="0" lvl="0" indent="0" algn="l" defTabSz="1022350">
            <a:lnSpc>
              <a:spcPct val="90000"/>
            </a:lnSpc>
            <a:spcBef>
              <a:spcPct val="0"/>
            </a:spcBef>
            <a:spcAft>
              <a:spcPct val="35000"/>
            </a:spcAft>
            <a:buNone/>
          </a:pPr>
          <a:r>
            <a:rPr lang="en-US" sz="2300" b="1" kern="1200"/>
            <a:t>COGNITIVE</a:t>
          </a:r>
        </a:p>
      </dsp:txBody>
      <dsp:txXfrm>
        <a:off x="2368978" y="1409965"/>
        <a:ext cx="3213283" cy="1033175"/>
      </dsp:txXfrm>
    </dsp:sp>
    <dsp:sp modelId="{76AF64E3-3356-456E-BBE6-6C8B92B96A4C}">
      <dsp:nvSpPr>
        <dsp:cNvPr id="0" name=""/>
        <dsp:cNvSpPr/>
      </dsp:nvSpPr>
      <dsp:spPr>
        <a:xfrm>
          <a:off x="2417147"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Core Topics</a:t>
          </a:r>
        </a:p>
      </dsp:txBody>
      <dsp:txXfrm>
        <a:off x="2432382" y="1886743"/>
        <a:ext cx="1505173" cy="464929"/>
      </dsp:txXfrm>
    </dsp:sp>
    <dsp:sp modelId="{41F32F4F-F180-4DE7-A486-C0CB27EE9D54}">
      <dsp:nvSpPr>
        <dsp:cNvPr id="0" name=""/>
        <dsp:cNvSpPr/>
      </dsp:nvSpPr>
      <dsp:spPr>
        <a:xfrm>
          <a:off x="3996479"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Elective Topics</a:t>
          </a:r>
        </a:p>
      </dsp:txBody>
      <dsp:txXfrm>
        <a:off x="4011714" y="1886743"/>
        <a:ext cx="1505173" cy="464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131C-E851-4635-8981-AB6ECEC361E4}">
      <dsp:nvSpPr>
        <dsp:cNvPr id="0" name=""/>
        <dsp:cNvSpPr/>
      </dsp:nvSpPr>
      <dsp:spPr>
        <a:xfrm>
          <a:off x="2806322" y="809205"/>
          <a:ext cx="839870" cy="839913"/>
        </a:xfrm>
        <a:prstGeom prst="ellipse">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65C985-CD17-4B6C-8322-8AC39DA5C2D6}">
      <dsp:nvSpPr>
        <dsp:cNvPr id="0" name=""/>
        <dsp:cNvSpPr/>
      </dsp:nvSpPr>
      <dsp:spPr>
        <a:xfrm>
          <a:off x="2834743" y="837356"/>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a:t>
          </a:r>
          <a:r>
            <a:rPr lang="en-US" sz="600" kern="1200" spc="-10" err="1">
              <a:latin typeface="Calibri"/>
              <a:cs typeface="Calibri"/>
            </a:rPr>
            <a:t>Programme</a:t>
          </a:r>
          <a:r>
            <a:rPr lang="en-US" sz="600" kern="1200" spc="-10">
              <a:latin typeface="Calibri"/>
              <a:cs typeface="Calibri"/>
            </a:rPr>
            <a:t>  </a:t>
          </a:r>
          <a:r>
            <a:rPr lang="en-US" sz="600" kern="1200" spc="-5">
              <a:latin typeface="Calibri"/>
              <a:cs typeface="Calibri"/>
            </a:rPr>
            <a:t>Completion  (attended</a:t>
          </a:r>
          <a:r>
            <a:rPr lang="en-US" sz="600" kern="1200" spc="-105">
              <a:latin typeface="Calibri"/>
              <a:cs typeface="Calibri"/>
            </a:rPr>
            <a:t> </a:t>
          </a:r>
          <a:r>
            <a:rPr lang="en-US" sz="600" kern="1200">
              <a:latin typeface="Calibri"/>
              <a:cs typeface="Calibri"/>
            </a:rPr>
            <a:t>100%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p>
      </dsp:txBody>
      <dsp:txXfrm>
        <a:off x="2946749" y="949364"/>
        <a:ext cx="560033" cy="559893"/>
      </dsp:txXfrm>
    </dsp:sp>
    <dsp:sp modelId="{9AE85CC3-15BC-49EA-8934-07B5F7AEDEB0}">
      <dsp:nvSpPr>
        <dsp:cNvPr id="0" name=""/>
        <dsp:cNvSpPr/>
      </dsp:nvSpPr>
      <dsp:spPr>
        <a:xfrm rot="2700000">
          <a:off x="1934751" y="809146"/>
          <a:ext cx="839883" cy="839883"/>
        </a:xfrm>
        <a:prstGeom prst="teardrop">
          <a:avLst>
            <a:gd name="adj" fmla="val 100000"/>
          </a:avLst>
        </a:prstGeom>
        <a:solidFill>
          <a:srgbClr val="CCFF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23B975-D9C2-468F-97BE-03D871EF6354}">
      <dsp:nvSpPr>
        <dsp:cNvPr id="0" name=""/>
        <dsp:cNvSpPr/>
      </dsp:nvSpPr>
      <dsp:spPr>
        <a:xfrm>
          <a:off x="1966451"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Participation  (attended </a:t>
          </a:r>
          <a:r>
            <a:rPr lang="en-US" sz="600" kern="1200">
              <a:latin typeface="Calibri"/>
              <a:cs typeface="Calibri"/>
            </a:rPr>
            <a:t>75%</a:t>
          </a:r>
          <a:r>
            <a:rPr lang="en-US" sz="600" kern="1200" spc="-120">
              <a:latin typeface="Calibri"/>
              <a:cs typeface="Calibri"/>
            </a:rPr>
            <a:t>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latin typeface="Calibri"/>
            <a:cs typeface="Calibri"/>
          </a:endParaRPr>
        </a:p>
      </dsp:txBody>
      <dsp:txXfrm>
        <a:off x="2078458" y="949215"/>
        <a:ext cx="560033" cy="559893"/>
      </dsp:txXfrm>
    </dsp:sp>
    <dsp:sp modelId="{2FC773BE-6DC8-4259-8943-10E3301A763E}">
      <dsp:nvSpPr>
        <dsp:cNvPr id="0" name=""/>
        <dsp:cNvSpPr/>
      </dsp:nvSpPr>
      <dsp:spPr>
        <a:xfrm rot="2700000">
          <a:off x="1070391" y="809146"/>
          <a:ext cx="839883" cy="839883"/>
        </a:xfrm>
        <a:prstGeom prst="teardrop">
          <a:avLst>
            <a:gd name="adj" fmla="val 1000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D5C0B2-900C-494C-94FE-9F85402605B0}">
      <dsp:nvSpPr>
        <dsp:cNvPr id="0" name=""/>
        <dsp:cNvSpPr/>
      </dsp:nvSpPr>
      <dsp:spPr>
        <a:xfrm>
          <a:off x="1098489"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368424"/>
              <a:satOff val="-16105"/>
              <a:lumOff val="43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10">
              <a:latin typeface="Calibri"/>
              <a:cs typeface="Calibri"/>
            </a:rPr>
            <a:t>Satisfactory  </a:t>
          </a:r>
          <a:r>
            <a:rPr lang="en-US" sz="600" kern="1200" spc="-5">
              <a:latin typeface="Calibri"/>
              <a:cs typeface="Calibri"/>
            </a:rPr>
            <a:t>Participation  to  advance to </a:t>
          </a:r>
          <a:r>
            <a:rPr lang="en-US" sz="600" kern="1200">
              <a:latin typeface="Calibri"/>
              <a:cs typeface="Calibri"/>
            </a:rPr>
            <a:t>the  </a:t>
          </a:r>
          <a:r>
            <a:rPr lang="en-US" sz="600" kern="1200" spc="-5">
              <a:latin typeface="Calibri"/>
              <a:cs typeface="Calibri"/>
            </a:rPr>
            <a:t>next</a:t>
          </a:r>
          <a:r>
            <a:rPr lang="en-US" sz="600" kern="1200" spc="-35">
              <a:latin typeface="Calibri"/>
              <a:cs typeface="Calibri"/>
            </a:rPr>
            <a:t> </a:t>
          </a:r>
          <a:r>
            <a:rPr lang="en-US" sz="600" kern="1200" spc="-5">
              <a:latin typeface="Calibri"/>
              <a:cs typeface="Calibri"/>
            </a:rPr>
            <a:t>training</a:t>
          </a:r>
          <a:endParaRPr lang="en-US" sz="600" kern="1200"/>
        </a:p>
      </dsp:txBody>
      <dsp:txXfrm>
        <a:off x="1210496" y="949215"/>
        <a:ext cx="560033" cy="559893"/>
      </dsp:txXfrm>
    </dsp:sp>
    <dsp:sp modelId="{A8F0221C-4481-44F8-B2EC-FD396A995FD2}">
      <dsp:nvSpPr>
        <dsp:cNvPr id="0" name=""/>
        <dsp:cNvSpPr/>
      </dsp:nvSpPr>
      <dsp:spPr>
        <a:xfrm rot="2700000">
          <a:off x="202429" y="809146"/>
          <a:ext cx="839883" cy="839883"/>
        </a:xfrm>
        <a:prstGeom prst="teardrop">
          <a:avLst>
            <a:gd name="adj" fmla="val 1000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832A68-BF50-4BDE-B94F-D8862F494C00}">
      <dsp:nvSpPr>
        <dsp:cNvPr id="0" name=""/>
        <dsp:cNvSpPr/>
      </dsp:nvSpPr>
      <dsp:spPr>
        <a:xfrm>
          <a:off x="230527"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a:t>
          </a:r>
          <a:r>
            <a:rPr lang="en-US" sz="600" kern="1200" spc="-100">
              <a:latin typeface="Calibri"/>
              <a:cs typeface="Calibri"/>
            </a:rPr>
            <a:t> </a:t>
          </a:r>
          <a:r>
            <a:rPr lang="en-US" sz="600" kern="1200" spc="-5">
              <a:latin typeface="Calibri"/>
              <a:cs typeface="Calibri"/>
            </a:rPr>
            <a:t>of  Attendance  every after  training-  </a:t>
          </a:r>
          <a:r>
            <a:rPr lang="en-US" sz="600" kern="1200" spc="-10">
              <a:latin typeface="Calibri"/>
              <a:cs typeface="Calibri"/>
            </a:rPr>
            <a:t>workshop</a:t>
          </a:r>
          <a:endParaRPr lang="en-US" sz="600" kern="1200"/>
        </a:p>
      </dsp:txBody>
      <dsp:txXfrm>
        <a:off x="342534" y="949215"/>
        <a:ext cx="560033" cy="559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2B97-D6EC-434A-9AA7-706F26A96272}">
      <dsp:nvSpPr>
        <dsp:cNvPr id="0" name=""/>
        <dsp:cNvSpPr/>
      </dsp:nvSpPr>
      <dsp:spPr>
        <a:xfrm>
          <a:off x="107984" y="0"/>
          <a:ext cx="2358298" cy="2358298"/>
        </a:xfrm>
        <a:prstGeom prst="diamond">
          <a:avLst/>
        </a:prstGeom>
        <a:solidFill>
          <a:srgbClr val="CCECFF"/>
        </a:solidFill>
        <a:ln>
          <a:noFill/>
        </a:ln>
        <a:effectLst/>
      </dsp:spPr>
      <dsp:style>
        <a:lnRef idx="0">
          <a:scrgbClr r="0" g="0" b="0"/>
        </a:lnRef>
        <a:fillRef idx="1">
          <a:scrgbClr r="0" g="0" b="0"/>
        </a:fillRef>
        <a:effectRef idx="0">
          <a:scrgbClr r="0" g="0" b="0"/>
        </a:effectRef>
        <a:fontRef idx="minor"/>
      </dsp:style>
    </dsp:sp>
    <dsp:sp modelId="{FE22E7D8-433F-4AA7-8355-1D31F859D57B}">
      <dsp:nvSpPr>
        <dsp:cNvPr id="0" name=""/>
        <dsp:cNvSpPr/>
      </dsp:nvSpPr>
      <dsp:spPr>
        <a:xfrm>
          <a:off x="332022"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P</a:t>
          </a:r>
          <a:r>
            <a:rPr lang="en-US" sz="1100" kern="1200" spc="-30">
              <a:latin typeface="Calibri"/>
              <a:cs typeface="Calibri"/>
            </a:rPr>
            <a:t>r</a:t>
          </a:r>
          <a:r>
            <a:rPr lang="en-US" sz="1100" kern="1200" spc="5">
              <a:latin typeface="Calibri"/>
              <a:cs typeface="Calibri"/>
            </a:rPr>
            <a:t>e</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268936"/>
        <a:ext cx="829940" cy="829940"/>
      </dsp:txXfrm>
    </dsp:sp>
    <dsp:sp modelId="{8676938A-1556-45B0-8E69-1F4D62B1DAF4}">
      <dsp:nvSpPr>
        <dsp:cNvPr id="0" name=""/>
        <dsp:cNvSpPr/>
      </dsp:nvSpPr>
      <dsp:spPr>
        <a:xfrm>
          <a:off x="1322507"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During  </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(30%)</a:t>
          </a:r>
          <a:endParaRPr lang="en-US" sz="1100" kern="1200"/>
        </a:p>
      </dsp:txBody>
      <dsp:txXfrm>
        <a:off x="1367405" y="268936"/>
        <a:ext cx="829940" cy="829940"/>
      </dsp:txXfrm>
    </dsp:sp>
    <dsp:sp modelId="{449C3541-6D13-493E-B82B-5278AAAD047C}">
      <dsp:nvSpPr>
        <dsp:cNvPr id="0" name=""/>
        <dsp:cNvSpPr/>
      </dsp:nvSpPr>
      <dsp:spPr>
        <a:xfrm>
          <a:off x="332022"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45">
              <a:latin typeface="Calibri"/>
              <a:cs typeface="Calibri"/>
            </a:rPr>
            <a:t>P</a:t>
          </a:r>
          <a:r>
            <a:rPr lang="en-US" sz="1100" kern="1200" spc="-5">
              <a:latin typeface="Calibri"/>
              <a:cs typeface="Calibri"/>
            </a:rPr>
            <a:t>o</a:t>
          </a:r>
          <a:r>
            <a:rPr lang="en-US" sz="1100" kern="1200" spc="-25">
              <a:latin typeface="Calibri"/>
              <a:cs typeface="Calibri"/>
            </a:rPr>
            <a:t>s</a:t>
          </a:r>
          <a:r>
            <a:rPr lang="en-US" sz="1100" kern="1200" spc="-5">
              <a:latin typeface="Calibri"/>
              <a:cs typeface="Calibri"/>
            </a:rPr>
            <a:t>t</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1259421"/>
        <a:ext cx="829940" cy="829940"/>
      </dsp:txXfrm>
    </dsp:sp>
    <dsp:sp modelId="{3D5EBBD6-51E0-462A-8241-D4E2FC274BFD}">
      <dsp:nvSpPr>
        <dsp:cNvPr id="0" name=""/>
        <dsp:cNvSpPr/>
      </dsp:nvSpPr>
      <dsp:spPr>
        <a:xfrm>
          <a:off x="1322507"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5">
              <a:latin typeface="Calibri"/>
              <a:cs typeface="Calibri"/>
            </a:rPr>
            <a:t>Modular Assignments</a:t>
          </a:r>
        </a:p>
        <a:p>
          <a:pPr marL="0" lvl="0" indent="0" algn="ctr" defTabSz="488950">
            <a:lnSpc>
              <a:spcPct val="90000"/>
            </a:lnSpc>
            <a:spcBef>
              <a:spcPct val="0"/>
            </a:spcBef>
            <a:spcAft>
              <a:spcPct val="35000"/>
            </a:spcAft>
            <a:buNone/>
          </a:pPr>
          <a:r>
            <a:rPr lang="en-US" sz="1100" kern="1200" spc="-5">
              <a:latin typeface="Calibri"/>
              <a:cs typeface="Calibri"/>
            </a:rPr>
            <a:t>(</a:t>
          </a:r>
          <a:r>
            <a:rPr lang="en-US" sz="1100" kern="1200" spc="-10">
              <a:latin typeface="Calibri"/>
              <a:cs typeface="Calibri"/>
            </a:rPr>
            <a:t>4</a:t>
          </a:r>
          <a:r>
            <a:rPr lang="en-US" sz="1100" kern="1200">
              <a:latin typeface="Calibri"/>
              <a:cs typeface="Calibri"/>
            </a:rPr>
            <a:t>0%)</a:t>
          </a:r>
          <a:endParaRPr lang="en-US" sz="1100" kern="1200"/>
        </a:p>
      </dsp:txBody>
      <dsp:txXfrm>
        <a:off x="1367405" y="1259421"/>
        <a:ext cx="829940" cy="82994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D6664C3-E2D1-4714-A2E7-825F98E83BB4}" type="datetimeFigureOut">
              <a:rPr lang="en-US" smtClean="0"/>
              <a:t>8/13/2025</a:t>
            </a:fld>
            <a:endParaRPr lang="en-US"/>
          </a:p>
        </p:txBody>
      </p:sp>
      <p:sp>
        <p:nvSpPr>
          <p:cNvPr id="4" name="Slide Image Placeholder 3"/>
          <p:cNvSpPr>
            <a:spLocks noGrp="1" noRot="1" noChangeAspect="1"/>
          </p:cNvSpPr>
          <p:nvPr>
            <p:ph type="sldImg" idx="2"/>
          </p:nvPr>
        </p:nvSpPr>
        <p:spPr>
          <a:xfrm>
            <a:off x="2187575" y="1233488"/>
            <a:ext cx="2360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A6D15B6-9F56-4CA7-AFF7-D244DD04B902}" type="slidenum">
              <a:rPr lang="en-US" smtClean="0"/>
              <a:t>‹#›</a:t>
            </a:fld>
            <a:endParaRPr lang="en-US"/>
          </a:p>
        </p:txBody>
      </p:sp>
    </p:spTree>
    <p:extLst>
      <p:ext uri="{BB962C8B-B14F-4D97-AF65-F5344CB8AC3E}">
        <p14:creationId xmlns:p14="http://schemas.microsoft.com/office/powerpoint/2010/main" val="209280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1750834"/>
            <a:ext cx="6451362" cy="3724546"/>
          </a:xfrm>
        </p:spPr>
        <p:txBody>
          <a:bodyPr anchor="b"/>
          <a:lstStyle>
            <a:lvl1pPr algn="ctr">
              <a:defRPr sz="4980"/>
            </a:lvl1pPr>
          </a:lstStyle>
          <a:p>
            <a:r>
              <a:rPr lang="en-US"/>
              <a:t>Click to edit Master title style</a:t>
            </a:r>
          </a:p>
        </p:txBody>
      </p:sp>
      <p:sp>
        <p:nvSpPr>
          <p:cNvPr id="3" name="Subtitle 2"/>
          <p:cNvSpPr>
            <a:spLocks noGrp="1"/>
          </p:cNvSpPr>
          <p:nvPr>
            <p:ph type="subTitle" idx="1"/>
          </p:nvPr>
        </p:nvSpPr>
        <p:spPr>
          <a:xfrm>
            <a:off x="948730" y="5619013"/>
            <a:ext cx="5692379" cy="2582912"/>
          </a:xfrm>
        </p:spPr>
        <p:txBody>
          <a:bodyPr/>
          <a:lstStyle>
            <a:lvl1pPr marL="0" indent="0" algn="ctr">
              <a:buNone/>
              <a:defRPr sz="1992"/>
            </a:lvl1pPr>
            <a:lvl2pPr marL="379476" indent="0" algn="ctr">
              <a:buNone/>
              <a:defRPr sz="1660"/>
            </a:lvl2pPr>
            <a:lvl3pPr marL="758952" indent="0" algn="ctr">
              <a:buNone/>
              <a:defRPr sz="1494"/>
            </a:lvl3pPr>
            <a:lvl4pPr marL="1138428" indent="0" algn="ctr">
              <a:buNone/>
              <a:defRPr sz="1328"/>
            </a:lvl4pPr>
            <a:lvl5pPr marL="1517904" indent="0" algn="ctr">
              <a:buNone/>
              <a:defRPr sz="1328"/>
            </a:lvl5pPr>
            <a:lvl6pPr marL="1897380" indent="0" algn="ctr">
              <a:buNone/>
              <a:defRPr sz="1328"/>
            </a:lvl6pPr>
            <a:lvl7pPr marL="2276856" indent="0" algn="ctr">
              <a:buNone/>
              <a:defRPr sz="1328"/>
            </a:lvl7pPr>
            <a:lvl8pPr marL="2656332" indent="0" algn="ctr">
              <a:buNone/>
              <a:defRPr sz="1328"/>
            </a:lvl8pPr>
            <a:lvl9pPr marL="3035808" indent="0" algn="ctr">
              <a:buNone/>
              <a:defRPr sz="1328"/>
            </a:lvl9pPr>
          </a:lstStyle>
          <a:p>
            <a:r>
              <a:rPr lang="en-US"/>
              <a:t>Click to edit Master subtitle style</a:t>
            </a:r>
          </a:p>
        </p:txBody>
      </p:sp>
      <p:sp>
        <p:nvSpPr>
          <p:cNvPr id="4" name="Date Placeholder 3"/>
          <p:cNvSpPr>
            <a:spLocks noGrp="1"/>
          </p:cNvSpPr>
          <p:nvPr>
            <p:ph type="dt" sz="half" idx="10"/>
          </p:nvPr>
        </p:nvSpPr>
        <p:spPr/>
        <p:txBody>
          <a:bodyPr/>
          <a:lstStyle/>
          <a:p>
            <a:fld id="{09E40409-502E-4700-9EE8-48A1940E9EA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86331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01606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1478" y="569578"/>
            <a:ext cx="1636559" cy="90661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1802" y="569578"/>
            <a:ext cx="4814803" cy="906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22176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55229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49" y="2667115"/>
            <a:ext cx="6546235" cy="4450138"/>
          </a:xfrm>
        </p:spPr>
        <p:txBody>
          <a:bodyPr anchor="b"/>
          <a:lstStyle>
            <a:lvl1pPr>
              <a:defRPr sz="4980"/>
            </a:lvl1pPr>
          </a:lstStyle>
          <a:p>
            <a:r>
              <a:rPr lang="en-US"/>
              <a:t>Click to edit Master title style</a:t>
            </a:r>
          </a:p>
        </p:txBody>
      </p:sp>
      <p:sp>
        <p:nvSpPr>
          <p:cNvPr id="3" name="Text Placeholder 2"/>
          <p:cNvSpPr>
            <a:spLocks noGrp="1"/>
          </p:cNvSpPr>
          <p:nvPr>
            <p:ph type="body" idx="1"/>
          </p:nvPr>
        </p:nvSpPr>
        <p:spPr>
          <a:xfrm>
            <a:off x="517849" y="7159353"/>
            <a:ext cx="6546235" cy="2340222"/>
          </a:xfrm>
        </p:spPr>
        <p:txBody>
          <a:bodyPr/>
          <a:lstStyle>
            <a:lvl1pPr marL="0" indent="0">
              <a:buNone/>
              <a:defRPr sz="1992">
                <a:solidFill>
                  <a:schemeClr val="tx1"/>
                </a:solidFill>
              </a:defRPr>
            </a:lvl1pPr>
            <a:lvl2pPr marL="379476" indent="0">
              <a:buNone/>
              <a:defRPr sz="1660">
                <a:solidFill>
                  <a:schemeClr val="tx1">
                    <a:tint val="75000"/>
                  </a:schemeClr>
                </a:solidFill>
              </a:defRPr>
            </a:lvl2pPr>
            <a:lvl3pPr marL="758952" indent="0">
              <a:buNone/>
              <a:defRPr sz="1494">
                <a:solidFill>
                  <a:schemeClr val="tx1">
                    <a:tint val="75000"/>
                  </a:schemeClr>
                </a:solidFill>
              </a:defRPr>
            </a:lvl3pPr>
            <a:lvl4pPr marL="1138428" indent="0">
              <a:buNone/>
              <a:defRPr sz="1328">
                <a:solidFill>
                  <a:schemeClr val="tx1">
                    <a:tint val="75000"/>
                  </a:schemeClr>
                </a:solidFill>
              </a:defRPr>
            </a:lvl4pPr>
            <a:lvl5pPr marL="1517904" indent="0">
              <a:buNone/>
              <a:defRPr sz="1328">
                <a:solidFill>
                  <a:schemeClr val="tx1">
                    <a:tint val="75000"/>
                  </a:schemeClr>
                </a:solidFill>
              </a:defRPr>
            </a:lvl5pPr>
            <a:lvl6pPr marL="1897380" indent="0">
              <a:buNone/>
              <a:defRPr sz="1328">
                <a:solidFill>
                  <a:schemeClr val="tx1">
                    <a:tint val="75000"/>
                  </a:schemeClr>
                </a:solidFill>
              </a:defRPr>
            </a:lvl6pPr>
            <a:lvl7pPr marL="2276856" indent="0">
              <a:buNone/>
              <a:defRPr sz="1328">
                <a:solidFill>
                  <a:schemeClr val="tx1">
                    <a:tint val="75000"/>
                  </a:schemeClr>
                </a:solidFill>
              </a:defRPr>
            </a:lvl7pPr>
            <a:lvl8pPr marL="2656332" indent="0">
              <a:buNone/>
              <a:defRPr sz="1328">
                <a:solidFill>
                  <a:schemeClr val="tx1">
                    <a:tint val="75000"/>
                  </a:schemeClr>
                </a:solidFill>
              </a:defRPr>
            </a:lvl8pPr>
            <a:lvl9pPr marL="3035808" indent="0">
              <a:buNone/>
              <a:defRPr sz="13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E40409-502E-4700-9EE8-48A1940E9EA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15374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1801"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356"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E40409-502E-4700-9EE8-48A1940E9EAD}"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12906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790" y="569580"/>
            <a:ext cx="6546235" cy="2067817"/>
          </a:xfrm>
        </p:spPr>
        <p:txBody>
          <a:bodyPr/>
          <a:lstStyle/>
          <a:p>
            <a:r>
              <a:rPr lang="en-US"/>
              <a:t>Click to edit Master title style</a:t>
            </a:r>
          </a:p>
        </p:txBody>
      </p:sp>
      <p:sp>
        <p:nvSpPr>
          <p:cNvPr id="3" name="Text Placeholder 2"/>
          <p:cNvSpPr>
            <a:spLocks noGrp="1"/>
          </p:cNvSpPr>
          <p:nvPr>
            <p:ph type="body" idx="1"/>
          </p:nvPr>
        </p:nvSpPr>
        <p:spPr>
          <a:xfrm>
            <a:off x="522791" y="2622536"/>
            <a:ext cx="3210857"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4" name="Content Placeholder 3"/>
          <p:cNvSpPr>
            <a:spLocks noGrp="1"/>
          </p:cNvSpPr>
          <p:nvPr>
            <p:ph sz="half" idx="2"/>
          </p:nvPr>
        </p:nvSpPr>
        <p:spPr>
          <a:xfrm>
            <a:off x="522791" y="3907801"/>
            <a:ext cx="3210857"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2356" y="2622536"/>
            <a:ext cx="3226670"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6" name="Content Placeholder 5"/>
          <p:cNvSpPr>
            <a:spLocks noGrp="1"/>
          </p:cNvSpPr>
          <p:nvPr>
            <p:ph sz="quarter" idx="4"/>
          </p:nvPr>
        </p:nvSpPr>
        <p:spPr>
          <a:xfrm>
            <a:off x="3842356" y="3907801"/>
            <a:ext cx="3226670"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E40409-502E-4700-9EE8-48A1940E9EAD}"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5052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E40409-502E-4700-9EE8-48A1940E9EA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79029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40409-502E-4700-9EE8-48A1940E9EAD}"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48556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Content Placeholder 2"/>
          <p:cNvSpPr>
            <a:spLocks noGrp="1"/>
          </p:cNvSpPr>
          <p:nvPr>
            <p:ph idx="1"/>
          </p:nvPr>
        </p:nvSpPr>
        <p:spPr>
          <a:xfrm>
            <a:off x="3226670" y="1540340"/>
            <a:ext cx="3842355" cy="7602630"/>
          </a:xfrm>
        </p:spPr>
        <p:txBody>
          <a:bodyPr/>
          <a:lstStyle>
            <a:lvl1pPr>
              <a:defRPr sz="2656"/>
            </a:lvl1pPr>
            <a:lvl2pPr>
              <a:defRPr sz="2324"/>
            </a:lvl2pPr>
            <a:lvl3pPr>
              <a:defRPr sz="1992"/>
            </a:lvl3pPr>
            <a:lvl4pPr>
              <a:defRPr sz="1660"/>
            </a:lvl4pPr>
            <a:lvl5pPr>
              <a:defRPr sz="1660"/>
            </a:lvl5pPr>
            <a:lvl6pPr>
              <a:defRPr sz="1660"/>
            </a:lvl6pPr>
            <a:lvl7pPr>
              <a:defRPr sz="1660"/>
            </a:lvl7pPr>
            <a:lvl8pPr>
              <a:defRPr sz="1660"/>
            </a:lvl8pPr>
            <a:lvl9pPr>
              <a:defRPr sz="16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4569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Picture Placeholder 2"/>
          <p:cNvSpPr>
            <a:spLocks noGrp="1" noChangeAspect="1"/>
          </p:cNvSpPr>
          <p:nvPr>
            <p:ph type="pic" idx="1"/>
          </p:nvPr>
        </p:nvSpPr>
        <p:spPr>
          <a:xfrm>
            <a:off x="3226670" y="1540340"/>
            <a:ext cx="3842355" cy="7602630"/>
          </a:xfrm>
        </p:spPr>
        <p:txBody>
          <a:bodyPr anchor="t"/>
          <a:lstStyle>
            <a:lvl1pPr marL="0" indent="0">
              <a:buNone/>
              <a:defRPr sz="2656"/>
            </a:lvl1pPr>
            <a:lvl2pPr marL="379476" indent="0">
              <a:buNone/>
              <a:defRPr sz="2324"/>
            </a:lvl2pPr>
            <a:lvl3pPr marL="758952" indent="0">
              <a:buNone/>
              <a:defRPr sz="1992"/>
            </a:lvl3pPr>
            <a:lvl4pPr marL="1138428" indent="0">
              <a:buNone/>
              <a:defRPr sz="1660"/>
            </a:lvl4pPr>
            <a:lvl5pPr marL="1517904" indent="0">
              <a:buNone/>
              <a:defRPr sz="1660"/>
            </a:lvl5pPr>
            <a:lvl6pPr marL="1897380" indent="0">
              <a:buNone/>
              <a:defRPr sz="1660"/>
            </a:lvl6pPr>
            <a:lvl7pPr marL="2276856" indent="0">
              <a:buNone/>
              <a:defRPr sz="1660"/>
            </a:lvl7pPr>
            <a:lvl8pPr marL="2656332" indent="0">
              <a:buNone/>
              <a:defRPr sz="1660"/>
            </a:lvl8pPr>
            <a:lvl9pPr marL="3035808" indent="0">
              <a:buNone/>
              <a:defRPr sz="1660"/>
            </a:lvl9pPr>
          </a:lstStyle>
          <a:p>
            <a:r>
              <a:rPr lang="en-US"/>
              <a:t>Click icon to add picture</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30448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802" y="569580"/>
            <a:ext cx="6546235" cy="20678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1802" y="2847891"/>
            <a:ext cx="6546235" cy="6787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1801" y="9915615"/>
            <a:ext cx="1707714" cy="569578"/>
          </a:xfrm>
          <a:prstGeom prst="rect">
            <a:avLst/>
          </a:prstGeom>
        </p:spPr>
        <p:txBody>
          <a:bodyPr vert="horz" lIns="91440" tIns="45720" rIns="91440" bIns="45720" rtlCol="0" anchor="ctr"/>
          <a:lstStyle>
            <a:lvl1pPr algn="l">
              <a:defRPr sz="996">
                <a:solidFill>
                  <a:schemeClr val="tx1">
                    <a:tint val="75000"/>
                  </a:schemeClr>
                </a:solidFill>
              </a:defRPr>
            </a:lvl1pPr>
          </a:lstStyle>
          <a:p>
            <a:fld id="{09E40409-502E-4700-9EE8-48A1940E9EAD}" type="datetimeFigureOut">
              <a:rPr lang="en-US" smtClean="0"/>
              <a:t>8/13/2025</a:t>
            </a:fld>
            <a:endParaRPr lang="en-US"/>
          </a:p>
        </p:txBody>
      </p:sp>
      <p:sp>
        <p:nvSpPr>
          <p:cNvPr id="5" name="Footer Placeholder 4"/>
          <p:cNvSpPr>
            <a:spLocks noGrp="1"/>
          </p:cNvSpPr>
          <p:nvPr>
            <p:ph type="ftr" sz="quarter" idx="3"/>
          </p:nvPr>
        </p:nvSpPr>
        <p:spPr>
          <a:xfrm>
            <a:off x="2514134" y="9915615"/>
            <a:ext cx="2561570" cy="569578"/>
          </a:xfrm>
          <a:prstGeom prst="rect">
            <a:avLst/>
          </a:prstGeom>
        </p:spPr>
        <p:txBody>
          <a:bodyPr vert="horz" lIns="91440" tIns="45720" rIns="91440" bIns="45720" rtlCol="0" anchor="ctr"/>
          <a:lstStyle>
            <a:lvl1pPr algn="ctr">
              <a:defRPr sz="9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60323" y="9915615"/>
            <a:ext cx="1707714" cy="569578"/>
          </a:xfrm>
          <a:prstGeom prst="rect">
            <a:avLst/>
          </a:prstGeom>
        </p:spPr>
        <p:txBody>
          <a:bodyPr vert="horz" lIns="91440" tIns="45720" rIns="91440" bIns="45720" rtlCol="0" anchor="ctr"/>
          <a:lstStyle>
            <a:lvl1pPr algn="r">
              <a:defRPr sz="996">
                <a:solidFill>
                  <a:schemeClr val="tx1">
                    <a:tint val="75000"/>
                  </a:schemeClr>
                </a:solidFill>
              </a:defRPr>
            </a:lvl1pPr>
          </a:lstStyle>
          <a:p>
            <a:fld id="{A468381F-A470-4AFD-B1A9-422DA7BE0F9D}" type="slidenum">
              <a:rPr lang="en-US" smtClean="0"/>
              <a:t>‹#›</a:t>
            </a:fld>
            <a:endParaRPr lang="en-US"/>
          </a:p>
        </p:txBody>
      </p:sp>
    </p:spTree>
    <p:extLst>
      <p:ext uri="{BB962C8B-B14F-4D97-AF65-F5344CB8AC3E}">
        <p14:creationId xmlns:p14="http://schemas.microsoft.com/office/powerpoint/2010/main" val="114962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8952" rtl="0" eaLnBrk="1" latinLnBrk="0" hangingPunct="1">
        <a:lnSpc>
          <a:spcPct val="90000"/>
        </a:lnSpc>
        <a:spcBef>
          <a:spcPct val="0"/>
        </a:spcBef>
        <a:buNone/>
        <a:defRPr sz="3652" kern="1200">
          <a:solidFill>
            <a:schemeClr val="tx1"/>
          </a:solidFill>
          <a:latin typeface="+mj-lt"/>
          <a:ea typeface="+mj-ea"/>
          <a:cs typeface="+mj-cs"/>
        </a:defRPr>
      </a:lvl1pPr>
    </p:titleStyle>
    <p:bodyStyle>
      <a:lvl1pPr marL="189738" indent="-189738" algn="l" defTabSz="758952" rtl="0" eaLnBrk="1" latinLnBrk="0" hangingPunct="1">
        <a:lnSpc>
          <a:spcPct val="90000"/>
        </a:lnSpc>
        <a:spcBef>
          <a:spcPts val="830"/>
        </a:spcBef>
        <a:buFont typeface="Arial" panose="020B0604020202020204" pitchFamily="34" charset="0"/>
        <a:buChar char="•"/>
        <a:defRPr sz="2324" kern="1200">
          <a:solidFill>
            <a:schemeClr val="tx1"/>
          </a:solidFill>
          <a:latin typeface="+mn-lt"/>
          <a:ea typeface="+mn-ea"/>
          <a:cs typeface="+mn-cs"/>
        </a:defRPr>
      </a:lvl1pPr>
      <a:lvl2pPr marL="569214" indent="-189738" algn="l" defTabSz="758952" rtl="0" eaLnBrk="1" latinLnBrk="0" hangingPunct="1">
        <a:lnSpc>
          <a:spcPct val="90000"/>
        </a:lnSpc>
        <a:spcBef>
          <a:spcPts val="415"/>
        </a:spcBef>
        <a:buFont typeface="Arial" panose="020B0604020202020204" pitchFamily="34" charset="0"/>
        <a:buChar char="•"/>
        <a:defRPr sz="1992" kern="1200">
          <a:solidFill>
            <a:schemeClr val="tx1"/>
          </a:solidFill>
          <a:latin typeface="+mn-lt"/>
          <a:ea typeface="+mn-ea"/>
          <a:cs typeface="+mn-cs"/>
        </a:defRPr>
      </a:lvl2pPr>
      <a:lvl3pPr marL="948690" indent="-189738" algn="l" defTabSz="758952" rtl="0" eaLnBrk="1" latinLnBrk="0" hangingPunct="1">
        <a:lnSpc>
          <a:spcPct val="90000"/>
        </a:lnSpc>
        <a:spcBef>
          <a:spcPts val="415"/>
        </a:spcBef>
        <a:buFont typeface="Arial" panose="020B0604020202020204" pitchFamily="34" charset="0"/>
        <a:buChar char="•"/>
        <a:defRPr sz="1660" kern="1200">
          <a:solidFill>
            <a:schemeClr val="tx1"/>
          </a:solidFill>
          <a:latin typeface="+mn-lt"/>
          <a:ea typeface="+mn-ea"/>
          <a:cs typeface="+mn-cs"/>
        </a:defRPr>
      </a:lvl3pPr>
      <a:lvl4pPr marL="132816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4pPr>
      <a:lvl5pPr marL="1707642"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5pPr>
      <a:lvl6pPr marL="2087118"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6pPr>
      <a:lvl7pPr marL="2466594"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7pPr>
      <a:lvl8pPr marL="2846070"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8pPr>
      <a:lvl9pPr marL="322554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9pPr>
    </p:bodyStyle>
    <p:otherStyle>
      <a:defPPr>
        <a:defRPr lang="en-US"/>
      </a:defPPr>
      <a:lvl1pPr marL="0" algn="l" defTabSz="758952" rtl="0" eaLnBrk="1" latinLnBrk="0" hangingPunct="1">
        <a:defRPr sz="1494" kern="1200">
          <a:solidFill>
            <a:schemeClr val="tx1"/>
          </a:solidFill>
          <a:latin typeface="+mn-lt"/>
          <a:ea typeface="+mn-ea"/>
          <a:cs typeface="+mn-cs"/>
        </a:defRPr>
      </a:lvl1pPr>
      <a:lvl2pPr marL="379476" algn="l" defTabSz="758952" rtl="0" eaLnBrk="1" latinLnBrk="0" hangingPunct="1">
        <a:defRPr sz="1494" kern="1200">
          <a:solidFill>
            <a:schemeClr val="tx1"/>
          </a:solidFill>
          <a:latin typeface="+mn-lt"/>
          <a:ea typeface="+mn-ea"/>
          <a:cs typeface="+mn-cs"/>
        </a:defRPr>
      </a:lvl2pPr>
      <a:lvl3pPr marL="758952" algn="l" defTabSz="758952" rtl="0" eaLnBrk="1" latinLnBrk="0" hangingPunct="1">
        <a:defRPr sz="1494" kern="1200">
          <a:solidFill>
            <a:schemeClr val="tx1"/>
          </a:solidFill>
          <a:latin typeface="+mn-lt"/>
          <a:ea typeface="+mn-ea"/>
          <a:cs typeface="+mn-cs"/>
        </a:defRPr>
      </a:lvl3pPr>
      <a:lvl4pPr marL="1138428" algn="l" defTabSz="758952" rtl="0" eaLnBrk="1" latinLnBrk="0" hangingPunct="1">
        <a:defRPr sz="1494" kern="1200">
          <a:solidFill>
            <a:schemeClr val="tx1"/>
          </a:solidFill>
          <a:latin typeface="+mn-lt"/>
          <a:ea typeface="+mn-ea"/>
          <a:cs typeface="+mn-cs"/>
        </a:defRPr>
      </a:lvl4pPr>
      <a:lvl5pPr marL="1517904" algn="l" defTabSz="758952" rtl="0" eaLnBrk="1" latinLnBrk="0" hangingPunct="1">
        <a:defRPr sz="1494" kern="1200">
          <a:solidFill>
            <a:schemeClr val="tx1"/>
          </a:solidFill>
          <a:latin typeface="+mn-lt"/>
          <a:ea typeface="+mn-ea"/>
          <a:cs typeface="+mn-cs"/>
        </a:defRPr>
      </a:lvl5pPr>
      <a:lvl6pPr marL="1897380" algn="l" defTabSz="758952" rtl="0" eaLnBrk="1" latinLnBrk="0" hangingPunct="1">
        <a:defRPr sz="1494" kern="1200">
          <a:solidFill>
            <a:schemeClr val="tx1"/>
          </a:solidFill>
          <a:latin typeface="+mn-lt"/>
          <a:ea typeface="+mn-ea"/>
          <a:cs typeface="+mn-cs"/>
        </a:defRPr>
      </a:lvl6pPr>
      <a:lvl7pPr marL="2276856" algn="l" defTabSz="758952" rtl="0" eaLnBrk="1" latinLnBrk="0" hangingPunct="1">
        <a:defRPr sz="1494" kern="1200">
          <a:solidFill>
            <a:schemeClr val="tx1"/>
          </a:solidFill>
          <a:latin typeface="+mn-lt"/>
          <a:ea typeface="+mn-ea"/>
          <a:cs typeface="+mn-cs"/>
        </a:defRPr>
      </a:lvl7pPr>
      <a:lvl8pPr marL="2656332" algn="l" defTabSz="758952" rtl="0" eaLnBrk="1" latinLnBrk="0" hangingPunct="1">
        <a:defRPr sz="1494" kern="1200">
          <a:solidFill>
            <a:schemeClr val="tx1"/>
          </a:solidFill>
          <a:latin typeface="+mn-lt"/>
          <a:ea typeface="+mn-ea"/>
          <a:cs typeface="+mn-cs"/>
        </a:defRPr>
      </a:lvl8pPr>
      <a:lvl9pPr marL="3035808" algn="l" defTabSz="758952" rtl="0" eaLnBrk="1" latinLnBrk="0" hangingPunct="1">
        <a:defRPr sz="1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odi.org/sites/odi.org.uk/files/odi-assets/publications-opinion-files/6869.pdf"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eba.se/en/rapporter/international-party-assistance-what-do-we-know-about-the-effects/1830/" TargetMode="External"/><Relationship Id="rId5" Type="http://schemas.openxmlformats.org/officeDocument/2006/relationships/hyperlink" Target="https://asia.nikkei.com/Spotlight/Asia-Insight/Asia-s-fragile-democracies-struggle-to-tame-illiberal-forces" TargetMode="External"/><Relationship Id="rId4" Type="http://schemas.openxmlformats.org/officeDocument/2006/relationships/hyperlink" Target="http://iknowpolitics.org/sites/default/files/effective_party_pol_paper_final_lowres.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hyperlink" Target="https://www.kas.de/en/web/politikdialog-asie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stagram.com/kasypasia/" TargetMode="External"/><Relationship Id="rId5" Type="http://schemas.openxmlformats.org/officeDocument/2006/relationships/hyperlink" Target="https://www.facebook.com/KASYPASIA/" TargetMode="External"/><Relationship Id="rId4" Type="http://schemas.openxmlformats.org/officeDocument/2006/relationships/hyperlink" Target="https://www.facebook.com/KAS.PD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4B9B8916-6529-4AAD-AB07-6079D86F4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18822" cy="448666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11" name="Picture 10">
            <a:extLst>
              <a:ext uri="{FF2B5EF4-FFF2-40B4-BE49-F238E27FC236}">
                <a16:creationId xmlns:a16="http://schemas.microsoft.com/office/drawing/2014/main" id="{CA83C186-83E3-4A30-9C23-54767A700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60" y="9021983"/>
            <a:ext cx="1864416" cy="957034"/>
          </a:xfrm>
          <a:prstGeom prst="rect">
            <a:avLst/>
          </a:prstGeom>
        </p:spPr>
      </p:pic>
      <p:grpSp>
        <p:nvGrpSpPr>
          <p:cNvPr id="2" name="Group 1"/>
          <p:cNvGrpSpPr/>
          <p:nvPr/>
        </p:nvGrpSpPr>
        <p:grpSpPr>
          <a:xfrm>
            <a:off x="-1" y="3701858"/>
            <a:ext cx="7589838" cy="2289888"/>
            <a:chOff x="-1" y="3606856"/>
            <a:chExt cx="7589838" cy="2289888"/>
          </a:xfrm>
        </p:grpSpPr>
        <p:sp>
          <p:nvSpPr>
            <p:cNvPr id="12" name="TextBox 11">
              <a:extLst>
                <a:ext uri="{FF2B5EF4-FFF2-40B4-BE49-F238E27FC236}">
                  <a16:creationId xmlns:a16="http://schemas.microsoft.com/office/drawing/2014/main" id="{F8925052-D87D-4CC8-8CDA-5E19DD01CCA8}"/>
                </a:ext>
              </a:extLst>
            </p:cNvPr>
            <p:cNvSpPr txBox="1"/>
            <p:nvPr/>
          </p:nvSpPr>
          <p:spPr>
            <a:xfrm>
              <a:off x="0" y="3606856"/>
              <a:ext cx="7589837" cy="1754326"/>
            </a:xfrm>
            <a:prstGeom prst="rect">
              <a:avLst/>
            </a:prstGeom>
            <a:noFill/>
          </p:spPr>
          <p:txBody>
            <a:bodyPr wrap="square" lIns="91440" tIns="45720" rIns="91440" bIns="45720" rtlCol="0" anchor="t">
              <a:spAutoFit/>
            </a:bodyPr>
            <a:lstStyle/>
            <a:p>
              <a:pPr algn="ctr"/>
              <a:r>
                <a:rPr lang="en-US" sz="3600" b="1">
                  <a:solidFill>
                    <a:schemeClr val="accent1">
                      <a:lumMod val="50000"/>
                    </a:schemeClr>
                  </a:solidFill>
                  <a:latin typeface="Arial" panose="020B0604020202020204" pitchFamily="34" charset="0"/>
                  <a:cs typeface="Arial" panose="020B0604020202020204" pitchFamily="34" charset="0"/>
                </a:rPr>
                <a:t>KONRAD ADENAUER SCHOOL FOR YOUNG POLITICIANS </a:t>
              </a:r>
            </a:p>
            <a:p>
              <a:pPr algn="ctr"/>
              <a:r>
                <a:rPr lang="en-US" sz="3600" b="1">
                  <a:solidFill>
                    <a:schemeClr val="accent1">
                      <a:lumMod val="50000"/>
                    </a:schemeClr>
                  </a:solidFill>
                  <a:latin typeface="Arial"/>
                  <a:cs typeface="Arial"/>
                </a:rPr>
                <a:t>KASYP Batch 17 (2026-2027)</a:t>
              </a:r>
            </a:p>
          </p:txBody>
        </p:sp>
        <p:sp>
          <p:nvSpPr>
            <p:cNvPr id="8" name="TextBox 7">
              <a:extLst>
                <a:ext uri="{FF2B5EF4-FFF2-40B4-BE49-F238E27FC236}">
                  <a16:creationId xmlns:a16="http://schemas.microsoft.com/office/drawing/2014/main" id="{BBFE10D5-8C0A-4FDE-A40C-B3E0E52A3EFA}"/>
                </a:ext>
              </a:extLst>
            </p:cNvPr>
            <p:cNvSpPr txBox="1"/>
            <p:nvPr/>
          </p:nvSpPr>
          <p:spPr>
            <a:xfrm>
              <a:off x="-1" y="5311969"/>
              <a:ext cx="7589837" cy="584775"/>
            </a:xfrm>
            <a:prstGeom prst="rect">
              <a:avLst/>
            </a:prstGeom>
            <a:noFill/>
          </p:spPr>
          <p:txBody>
            <a:bodyPr wrap="square" rtlCol="0">
              <a:spAutoFit/>
            </a:bodyPr>
            <a:lstStyle/>
            <a:p>
              <a:pPr algn="ctr"/>
              <a:r>
                <a:rPr lang="en-US" sz="3200" b="1">
                  <a:solidFill>
                    <a:srgbClr val="009999"/>
                  </a:solidFill>
                  <a:latin typeface="Arial" panose="020B0604020202020204" pitchFamily="34" charset="0"/>
                  <a:cs typeface="Arial" panose="020B0604020202020204" pitchFamily="34" charset="0"/>
                </a:rPr>
                <a:t>PROGRAMME INFORMATION</a:t>
              </a:r>
            </a:p>
          </p:txBody>
        </p:sp>
      </p:grpSp>
    </p:spTree>
    <p:extLst>
      <p:ext uri="{BB962C8B-B14F-4D97-AF65-F5344CB8AC3E}">
        <p14:creationId xmlns:p14="http://schemas.microsoft.com/office/powerpoint/2010/main" val="163691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10</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2062227"/>
            <a:ext cx="5672486" cy="4470455"/>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tools and knowledge to deliver effective democratic governance in societies facilitated by political parties at the local level, skills in project ideation and design, and the final training on democratic leadership (third session on co-creation).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core topics for the third module include </a:t>
            </a:r>
            <a:r>
              <a:rPr lang="en-SG" sz="1150">
                <a:latin typeface="Open Sans" panose="020B0606030504020204" pitchFamily="34" charset="0"/>
                <a:ea typeface="Open Sans" panose="020B0606030504020204" pitchFamily="34" charset="0"/>
                <a:cs typeface="Open Sans" panose="020B0606030504020204" pitchFamily="34" charset="0"/>
              </a:rPr>
              <a:t>regional trends in </a:t>
            </a:r>
            <a:r>
              <a:rPr lang="en-SG" sz="1150">
                <a:effectLst/>
                <a:latin typeface="Open Sans" panose="020B0606030504020204" pitchFamily="34" charset="0"/>
                <a:ea typeface="Open Sans" panose="020B0606030504020204" pitchFamily="34" charset="0"/>
                <a:cs typeface="Open Sans" panose="020B0606030504020204" pitchFamily="34" charset="0"/>
              </a:rPr>
              <a:t>local governance and development in Asia, economic governance, and social market economy. This will be supplemented with elective topics on sustainable development goals, disaster risk reduction management, youth employment, decentralization, green economy, etc. Skills training will focus on program </a:t>
            </a:r>
            <a:r>
              <a:rPr lang="en-SG" sz="1150">
                <a:latin typeface="Open Sans" panose="020B0606030504020204" pitchFamily="34" charset="0"/>
                <a:ea typeface="Open Sans" panose="020B0606030504020204" pitchFamily="34" charset="0"/>
                <a:cs typeface="Open Sans" panose="020B0606030504020204" pitchFamily="34" charset="0"/>
              </a:rPr>
              <a:t>innovation and design which will lead to </a:t>
            </a:r>
            <a:r>
              <a:rPr lang="en-SG" sz="1150">
                <a:effectLst/>
                <a:latin typeface="Open Sans" panose="020B0606030504020204" pitchFamily="34" charset="0"/>
                <a:ea typeface="Open Sans" panose="020B0606030504020204" pitchFamily="34" charset="0"/>
                <a:cs typeface="Open Sans" panose="020B0606030504020204" pitchFamily="34" charset="0"/>
              </a:rPr>
              <a:t>the development of a project design. In this third module, participants will undergo their final workshop on democratic leadership. The topic for the third BDL session </a:t>
            </a:r>
            <a:r>
              <a:rPr lang="en-SG" sz="1150">
                <a:latin typeface="Open Sans" panose="020B0606030504020204" pitchFamily="34" charset="0"/>
                <a:ea typeface="Open Sans" panose="020B0606030504020204" pitchFamily="34" charset="0"/>
                <a:cs typeface="Open Sans" panose="020B0606030504020204" pitchFamily="34" charset="0"/>
              </a:rPr>
              <a:t>will focus on co-creation. The inputs from the skills training and BDL sessions are designed to support the core topics on democratic governance. Furthermore, participants will have an opportunity to dialogue with local leaders to learn best practices in local governance and development. </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deliverable for this module will be a project design and BDL assignments. The class is expected to meet for the third module around April of the second year in another Asian country.</a:t>
            </a: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414908"/>
            <a:ext cx="6109360"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SERVING MODULE (03): Political Parties in Local Governance and Development</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908003"/>
            <a:ext cx="5672486" cy="3257302"/>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an international perspective on global politics, multilateralism, and exposure to the role of political parties </a:t>
            </a:r>
            <a:r>
              <a:rPr lang="en-SG" sz="1150">
                <a:latin typeface="Open Sans" panose="020B0606030504020204" pitchFamily="34" charset="0"/>
                <a:ea typeface="Open Sans" panose="020B0606030504020204" pitchFamily="34" charset="0"/>
                <a:cs typeface="Open Sans" panose="020B0606030504020204" pitchFamily="34" charset="0"/>
              </a:rPr>
              <a:t>in</a:t>
            </a:r>
            <a:r>
              <a:rPr lang="en-SG" sz="1150">
                <a:effectLst/>
                <a:latin typeface="Open Sans" panose="020B0606030504020204" pitchFamily="34" charset="0"/>
                <a:ea typeface="Open Sans" panose="020B0606030504020204" pitchFamily="34" charset="0"/>
                <a:cs typeface="Open Sans" panose="020B0606030504020204" pitchFamily="34" charset="0"/>
              </a:rPr>
              <a:t> different governance levels within </a:t>
            </a:r>
            <a:r>
              <a:rPr lang="en-SG" sz="1150">
                <a:latin typeface="Open Sans" panose="020B0606030504020204" pitchFamily="34" charset="0"/>
                <a:ea typeface="Open Sans" panose="020B0606030504020204" pitchFamily="34" charset="0"/>
                <a:cs typeface="Open Sans" panose="020B0606030504020204" pitchFamily="34" charset="0"/>
              </a:rPr>
              <a:t>a European </a:t>
            </a:r>
            <a:r>
              <a:rPr lang="en-SG" sz="1150">
                <a:effectLst/>
                <a:latin typeface="Open Sans" panose="020B0606030504020204" pitchFamily="34" charset="0"/>
                <a:ea typeface="Open Sans" panose="020B0606030504020204" pitchFamily="34" charset="0"/>
                <a:cs typeface="Open Sans" panose="020B0606030504020204" pitchFamily="34" charset="0"/>
              </a:rPr>
              <a:t>political system.</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For the final module, core topics will cover </a:t>
            </a:r>
            <a:r>
              <a:rPr lang="en-SG" sz="1150">
                <a:latin typeface="Open Sans" panose="020B0606030504020204" pitchFamily="34" charset="0"/>
                <a:ea typeface="Open Sans" panose="020B0606030504020204" pitchFamily="34" charset="0"/>
                <a:cs typeface="Open Sans" panose="020B0606030504020204" pitchFamily="34" charset="0"/>
              </a:rPr>
              <a:t>about the</a:t>
            </a:r>
            <a:r>
              <a:rPr lang="en-SG" sz="1150">
                <a:effectLst/>
                <a:latin typeface="Open Sans" panose="020B0606030504020204" pitchFamily="34" charset="0"/>
                <a:ea typeface="Open Sans" panose="020B0606030504020204" pitchFamily="34" charset="0"/>
                <a:cs typeface="Open Sans" panose="020B0606030504020204" pitchFamily="34" charset="0"/>
              </a:rPr>
              <a:t> political and economic system of Germany such as democracy, federalism, and the social market economy.  </a:t>
            </a:r>
            <a:r>
              <a:rPr lang="en-SG" sz="1150">
                <a:latin typeface="Open Sans" panose="020B0606030504020204" pitchFamily="34" charset="0"/>
                <a:ea typeface="Open Sans" panose="020B0606030504020204" pitchFamily="34" charset="0"/>
                <a:cs typeface="Open Sans" panose="020B0606030504020204" pitchFamily="34" charset="0"/>
              </a:rPr>
              <a:t>T</a:t>
            </a:r>
            <a:r>
              <a:rPr lang="en-SG" sz="1150">
                <a:effectLst/>
                <a:latin typeface="Open Sans" panose="020B0606030504020204" pitchFamily="34" charset="0"/>
                <a:ea typeface="Open Sans" panose="020B0606030504020204" pitchFamily="34" charset="0"/>
                <a:cs typeface="Open Sans" panose="020B0606030504020204" pitchFamily="34" charset="0"/>
              </a:rPr>
              <a:t>he elective topics will range from international party cooperation, </a:t>
            </a:r>
            <a:r>
              <a:rPr lang="en-SG" sz="1150">
                <a:latin typeface="Open Sans" panose="020B0606030504020204" pitchFamily="34" charset="0"/>
                <a:ea typeface="Open Sans" panose="020B0606030504020204" pitchFamily="34" charset="0"/>
                <a:cs typeface="Open Sans" panose="020B0606030504020204" pitchFamily="34" charset="0"/>
              </a:rPr>
              <a:t>public </a:t>
            </a:r>
            <a:r>
              <a:rPr lang="en-SG" sz="1150">
                <a:effectLst/>
                <a:latin typeface="Open Sans" panose="020B0606030504020204" pitchFamily="34" charset="0"/>
                <a:ea typeface="Open Sans" panose="020B0606030504020204" pitchFamily="34" charset="0"/>
                <a:cs typeface="Open Sans" panose="020B0606030504020204" pitchFamily="34" charset="0"/>
              </a:rPr>
              <a:t>media, migration and social integration, youth participation, federal, regional, and local governance, etc. For the skills aspect, the participants will receive a diplomacy protocol training. Meanwhile for the affective domains, participants will have an opportunity to dialogue with leaders from the federal, regional, and local governments.</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final output for the 4</a:t>
            </a:r>
            <a:r>
              <a:rPr lang="en-SG" sz="1150" baseline="30000">
                <a:effectLst/>
                <a:latin typeface="Open Sans" panose="020B0606030504020204" pitchFamily="34" charset="0"/>
                <a:ea typeface="Open Sans" panose="020B0606030504020204" pitchFamily="34" charset="0"/>
                <a:cs typeface="Open Sans" panose="020B0606030504020204" pitchFamily="34" charset="0"/>
              </a:rPr>
              <a:t>th</a:t>
            </a:r>
            <a:r>
              <a:rPr lang="en-SG" sz="1150">
                <a:effectLst/>
                <a:latin typeface="Open Sans" panose="020B0606030504020204" pitchFamily="34" charset="0"/>
                <a:ea typeface="Open Sans" panose="020B0606030504020204" pitchFamily="34" charset="0"/>
                <a:cs typeface="Open Sans" panose="020B0606030504020204" pitchFamily="34" charset="0"/>
              </a:rPr>
              <a:t> module will be a class project that will highlight their learning journey. The class will meet in Germany for the programme culmination around September of the second year.</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265027"/>
            <a:ext cx="6109361"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CONNECTING MODULE (04): Political Parties in Germany and Europe</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68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7062" y="618529"/>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6</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96708" y="1300702"/>
            <a:ext cx="4968700" cy="769441"/>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PARTICIPATION AND COMPLETION</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11965" y="2124735"/>
            <a:ext cx="5756072"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11</a:t>
            </a:fld>
            <a:endParaRPr lang="en-US"/>
          </a:p>
        </p:txBody>
      </p:sp>
      <p:graphicFrame>
        <p:nvGraphicFramePr>
          <p:cNvPr id="2" name="Diagram 1">
            <a:extLst>
              <a:ext uri="{FF2B5EF4-FFF2-40B4-BE49-F238E27FC236}">
                <a16:creationId xmlns:a16="http://schemas.microsoft.com/office/drawing/2014/main" id="{9694F469-C003-4015-97DF-6809BD1D6EEB}"/>
              </a:ext>
            </a:extLst>
          </p:cNvPr>
          <p:cNvGraphicFramePr/>
          <p:nvPr>
            <p:extLst>
              <p:ext uri="{D42A27DB-BD31-4B8C-83A1-F6EECF244321}">
                <p14:modId xmlns:p14="http://schemas.microsoft.com/office/powerpoint/2010/main" val="2884119615"/>
              </p:ext>
            </p:extLst>
          </p:nvPr>
        </p:nvGraphicFramePr>
        <p:xfrm>
          <a:off x="3448208" y="1855275"/>
          <a:ext cx="3674676" cy="2458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509B7A37-02A6-4F8E-9F70-228DB5C91EA0}"/>
              </a:ext>
            </a:extLst>
          </p:cNvPr>
          <p:cNvGraphicFramePr/>
          <p:nvPr>
            <p:extLst>
              <p:ext uri="{D42A27DB-BD31-4B8C-83A1-F6EECF244321}">
                <p14:modId xmlns:p14="http://schemas.microsoft.com/office/powerpoint/2010/main" val="2677511030"/>
              </p:ext>
            </p:extLst>
          </p:nvPr>
        </p:nvGraphicFramePr>
        <p:xfrm>
          <a:off x="521799" y="4895428"/>
          <a:ext cx="2574267" cy="23582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Table 4">
            <a:extLst>
              <a:ext uri="{FF2B5EF4-FFF2-40B4-BE49-F238E27FC236}">
                <a16:creationId xmlns:a16="http://schemas.microsoft.com/office/drawing/2014/main" id="{9EC0378F-64B8-44B6-915A-70052446DE4D}"/>
              </a:ext>
            </a:extLst>
          </p:cNvPr>
          <p:cNvGraphicFramePr>
            <a:graphicFrameLocks noGrp="1"/>
          </p:cNvGraphicFramePr>
          <p:nvPr>
            <p:extLst>
              <p:ext uri="{D42A27DB-BD31-4B8C-83A1-F6EECF244321}">
                <p14:modId xmlns:p14="http://schemas.microsoft.com/office/powerpoint/2010/main" val="2233281858"/>
              </p:ext>
            </p:extLst>
          </p:nvPr>
        </p:nvGraphicFramePr>
        <p:xfrm>
          <a:off x="521800" y="7561364"/>
          <a:ext cx="6546238" cy="2337548"/>
        </p:xfrm>
        <a:graphic>
          <a:graphicData uri="http://schemas.openxmlformats.org/drawingml/2006/table">
            <a:tbl>
              <a:tblPr firstRow="1" bandRow="1">
                <a:tableStyleId>{2D5ABB26-0587-4C30-8999-92F81FD0307C}</a:tableStyleId>
              </a:tblPr>
              <a:tblGrid>
                <a:gridCol w="2052878">
                  <a:extLst>
                    <a:ext uri="{9D8B030D-6E8A-4147-A177-3AD203B41FA5}">
                      <a16:colId xmlns:a16="http://schemas.microsoft.com/office/drawing/2014/main" val="3720924911"/>
                    </a:ext>
                  </a:extLst>
                </a:gridCol>
                <a:gridCol w="4493360">
                  <a:extLst>
                    <a:ext uri="{9D8B030D-6E8A-4147-A177-3AD203B41FA5}">
                      <a16:colId xmlns:a16="http://schemas.microsoft.com/office/drawing/2014/main" val="3828402935"/>
                    </a:ext>
                  </a:extLst>
                </a:gridCol>
              </a:tblGrid>
              <a:tr h="322694">
                <a:tc>
                  <a:txBody>
                    <a:bodyPr/>
                    <a:lstStyle/>
                    <a:p>
                      <a:pPr marL="90805">
                        <a:lnSpc>
                          <a:spcPct val="100000"/>
                        </a:lnSpc>
                        <a:spcBef>
                          <a:spcPts val="300"/>
                        </a:spcBef>
                      </a:pPr>
                      <a:r>
                        <a:rPr sz="1100" b="1" spc="-10">
                          <a:solidFill>
                            <a:schemeClr val="bg1"/>
                          </a:solidFill>
                          <a:latin typeface="Open Sans" panose="020B0606030504020204" pitchFamily="34" charset="0"/>
                          <a:ea typeface="Open Sans" panose="020B0606030504020204" pitchFamily="34" charset="0"/>
                          <a:cs typeface="Open Sans" panose="020B0606030504020204" pitchFamily="34" charset="0"/>
                        </a:rPr>
                        <a:t>Criteria</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tc>
                  <a:txBody>
                    <a:bodyPr/>
                    <a:lstStyle/>
                    <a:p>
                      <a:pPr marL="293370">
                        <a:lnSpc>
                          <a:spcPct val="100000"/>
                        </a:lnSpc>
                        <a:spcBef>
                          <a:spcPts val="300"/>
                        </a:spcBef>
                      </a:pPr>
                      <a:r>
                        <a:rPr sz="1100" b="1" spc="-5">
                          <a:solidFill>
                            <a:schemeClr val="bg1"/>
                          </a:solidFill>
                          <a:latin typeface="Open Sans" panose="020B0606030504020204" pitchFamily="34" charset="0"/>
                          <a:ea typeface="Open Sans" panose="020B0606030504020204" pitchFamily="34" charset="0"/>
                          <a:cs typeface="Open Sans" panose="020B0606030504020204" pitchFamily="34" charset="0"/>
                        </a:rPr>
                        <a:t>Description</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extLst>
                  <a:ext uri="{0D108BD9-81ED-4DB2-BD59-A6C34878D82A}">
                    <a16:rowId xmlns:a16="http://schemas.microsoft.com/office/drawing/2014/main" val="105266343"/>
                  </a:ext>
                </a:extLst>
              </a:tr>
              <a:tr h="590091">
                <a:tc>
                  <a:txBody>
                    <a:bodyPr/>
                    <a:lstStyle/>
                    <a:p>
                      <a:pPr marL="90805">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Pre-training</a:t>
                      </a:r>
                      <a:r>
                        <a:rPr sz="1100" spc="-1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L w="9525">
                      <a:solidFill>
                        <a:srgbClr val="00B8BD"/>
                      </a:solidFill>
                      <a:prstDash val="solid"/>
                    </a:lnL>
                    <a:lnB w="9525">
                      <a:solidFill>
                        <a:srgbClr val="00B8BD"/>
                      </a:solidFill>
                      <a:prstDash val="solid"/>
                    </a:lnB>
                  </a:tcPr>
                </a:tc>
                <a:tc>
                  <a:txBody>
                    <a:bodyPr/>
                    <a:lstStyle/>
                    <a:p>
                      <a:pPr marL="293370" marR="594360">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response to </a:t>
                      </a:r>
                      <a:r>
                        <a:rPr sz="1100" spc="-5">
                          <a:latin typeface="Open Sans" panose="020B0606030504020204" pitchFamily="34" charset="0"/>
                          <a:ea typeface="Open Sans" panose="020B0606030504020204" pitchFamily="34" charset="0"/>
                          <a:cs typeface="Open Sans" panose="020B0606030504020204" pitchFamily="34" charset="0"/>
                        </a:rPr>
                        <a:t>all </a:t>
                      </a:r>
                      <a:r>
                        <a:rPr sz="1100" spc="-10">
                          <a:latin typeface="Open Sans" panose="020B0606030504020204" pitchFamily="34" charset="0"/>
                          <a:ea typeface="Open Sans" panose="020B0606030504020204" pitchFamily="34" charset="0"/>
                          <a:cs typeface="Open Sans" panose="020B0606030504020204" pitchFamily="34" charset="0"/>
                        </a:rPr>
                        <a:t>correspondence, invitation  confirmation, </a:t>
                      </a:r>
                      <a:r>
                        <a:rPr sz="1100" spc="-5">
                          <a:latin typeface="Open Sans" panose="020B0606030504020204" pitchFamily="34" charset="0"/>
                          <a:ea typeface="Open Sans" panose="020B0606030504020204" pitchFamily="34" charset="0"/>
                          <a:cs typeface="Open Sans" panose="020B0606030504020204" pitchFamily="34" charset="0"/>
                        </a:rPr>
                        <a:t>flight booking, and </a:t>
                      </a:r>
                      <a:r>
                        <a:rPr sz="1100" spc="-10">
                          <a:latin typeface="Open Sans" panose="020B0606030504020204" pitchFamily="34" charset="0"/>
                          <a:ea typeface="Open Sans" panose="020B0606030504020204" pitchFamily="34" charset="0"/>
                          <a:cs typeface="Open Sans" panose="020B0606030504020204" pitchFamily="34" charset="0"/>
                        </a:rPr>
                        <a:t>submission of  complete documents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R w="9525">
                      <a:solidFill>
                        <a:srgbClr val="00B8BD"/>
                      </a:solidFill>
                      <a:prstDash val="solid"/>
                    </a:lnR>
                    <a:lnB w="9525">
                      <a:solidFill>
                        <a:srgbClr val="00B8BD"/>
                      </a:solidFill>
                      <a:prstDash val="solid"/>
                    </a:lnB>
                  </a:tcPr>
                </a:tc>
                <a:extLst>
                  <a:ext uri="{0D108BD9-81ED-4DB2-BD59-A6C34878D82A}">
                    <a16:rowId xmlns:a16="http://schemas.microsoft.com/office/drawing/2014/main" val="2674997735"/>
                  </a:ext>
                </a:extLst>
              </a:tr>
              <a:tr h="574265">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During-training</a:t>
                      </a:r>
                      <a:r>
                        <a:rPr sz="1100" spc="-4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(30%)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12255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15">
                          <a:latin typeface="Open Sans" panose="020B0606030504020204" pitchFamily="34" charset="0"/>
                          <a:ea typeface="Open Sans" panose="020B0606030504020204" pitchFamily="34" charset="0"/>
                          <a:cs typeface="Open Sans" panose="020B0606030504020204" pitchFamily="34" charset="0"/>
                        </a:rPr>
                        <a:t>punctuality, </a:t>
                      </a:r>
                      <a:r>
                        <a:rPr sz="1100" spc="-5">
                          <a:latin typeface="Open Sans" panose="020B0606030504020204" pitchFamily="34" charset="0"/>
                          <a:ea typeface="Open Sans" panose="020B0606030504020204" pitchFamily="34" charset="0"/>
                          <a:cs typeface="Open Sans" panose="020B0606030504020204" pitchFamily="34" charset="0"/>
                        </a:rPr>
                        <a:t>active participation, quality </a:t>
                      </a:r>
                      <a:r>
                        <a:rPr sz="1100" spc="-10">
                          <a:latin typeface="Open Sans" panose="020B0606030504020204" pitchFamily="34" charset="0"/>
                          <a:ea typeface="Open Sans" panose="020B0606030504020204" pitchFamily="34" charset="0"/>
                          <a:cs typeface="Open Sans" panose="020B0606030504020204" pitchFamily="34" charset="0"/>
                        </a:rPr>
                        <a:t>of  </a:t>
                      </a:r>
                      <a:r>
                        <a:rPr sz="1100" spc="-5">
                          <a:latin typeface="Open Sans" panose="020B0606030504020204" pitchFamily="34" charset="0"/>
                          <a:ea typeface="Open Sans" panose="020B0606030504020204" pitchFamily="34" charset="0"/>
                          <a:cs typeface="Open Sans" panose="020B0606030504020204" pitchFamily="34" charset="0"/>
                        </a:rPr>
                        <a:t>inputs, </a:t>
                      </a:r>
                      <a:r>
                        <a:rPr sz="1100" spc="-10">
                          <a:latin typeface="Open Sans" panose="020B0606030504020204" pitchFamily="34" charset="0"/>
                          <a:ea typeface="Open Sans" panose="020B0606030504020204" pitchFamily="34" charset="0"/>
                          <a:cs typeface="Open Sans" panose="020B0606030504020204" pitchFamily="34" charset="0"/>
                        </a:rPr>
                        <a:t>propriety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conduct, cultural competence,  </a:t>
                      </a:r>
                      <a:r>
                        <a:rPr sz="1100" spc="-5">
                          <a:latin typeface="Open Sans" panose="020B0606030504020204" pitchFamily="34" charset="0"/>
                          <a:ea typeface="Open Sans" panose="020B0606030504020204" pitchFamily="34" charset="0"/>
                          <a:cs typeface="Open Sans" panose="020B0606030504020204" pitchFamily="34" charset="0"/>
                        </a:rPr>
                        <a:t>and building of</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camaraderie</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794848032"/>
                  </a:ext>
                </a:extLst>
              </a:tr>
              <a:tr h="439143">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Post-training</a:t>
                      </a:r>
                      <a:r>
                        <a:rPr sz="1100" spc="-3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294640">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submission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reports (assignments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evaluation  </a:t>
                      </a:r>
                      <a:r>
                        <a:rPr sz="1100" spc="-15">
                          <a:latin typeface="Open Sans" panose="020B0606030504020204" pitchFamily="34" charset="0"/>
                          <a:ea typeface="Open Sans" panose="020B0606030504020204" pitchFamily="34" charset="0"/>
                          <a:cs typeface="Open Sans" panose="020B0606030504020204" pitchFamily="34" charset="0"/>
                        </a:rPr>
                        <a:t>forms)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185761155"/>
                  </a:ext>
                </a:extLst>
              </a:tr>
              <a:tr h="411355">
                <a:tc>
                  <a:txBody>
                    <a:bodyPr/>
                    <a:lstStyle/>
                    <a:p>
                      <a:pPr marL="90805">
                        <a:lnSpc>
                          <a:spcPct val="100000"/>
                        </a:lnSpc>
                        <a:spcBef>
                          <a:spcPts val="265"/>
                        </a:spcBef>
                      </a:pPr>
                      <a:r>
                        <a:rPr sz="1100" spc="-5">
                          <a:latin typeface="Open Sans" panose="020B0606030504020204" pitchFamily="34" charset="0"/>
                          <a:ea typeface="Open Sans" panose="020B0606030504020204" pitchFamily="34" charset="0"/>
                          <a:cs typeface="Open Sans" panose="020B0606030504020204" pitchFamily="34" charset="0"/>
                        </a:rPr>
                        <a:t>Modular</a:t>
                      </a:r>
                      <a:r>
                        <a:rPr sz="1100" spc="-1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p>
                      <a:pPr marL="90805">
                        <a:lnSpc>
                          <a:spcPct val="100000"/>
                        </a:lnSpc>
                        <a:spcBef>
                          <a:spcPts val="5"/>
                        </a:spcBef>
                      </a:pPr>
                      <a:r>
                        <a:rPr sz="1100" spc="-10">
                          <a:latin typeface="Open Sans" panose="020B0606030504020204" pitchFamily="34" charset="0"/>
                          <a:ea typeface="Open Sans" panose="020B0606030504020204" pitchFamily="34" charset="0"/>
                          <a:cs typeface="Open Sans" panose="020B0606030504020204" pitchFamily="34" charset="0"/>
                        </a:rPr>
                        <a:t>(40%)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a:lnSpc>
                          <a:spcPct val="100000"/>
                        </a:lnSpc>
                        <a:spcBef>
                          <a:spcPts val="265"/>
                        </a:spcBef>
                      </a:pPr>
                      <a:r>
                        <a:rPr sz="1100" spc="-15">
                          <a:latin typeface="Open Sans" panose="020B0606030504020204" pitchFamily="34" charset="0"/>
                          <a:ea typeface="Open Sans" panose="020B0606030504020204" pitchFamily="34" charset="0"/>
                          <a:cs typeface="Open Sans" panose="020B0606030504020204" pitchFamily="34" charset="0"/>
                        </a:rPr>
                        <a:t>Referring </a:t>
                      </a:r>
                      <a:r>
                        <a:rPr sz="1100" spc="-10">
                          <a:latin typeface="Open Sans" panose="020B0606030504020204" pitchFamily="34" charset="0"/>
                          <a:ea typeface="Open Sans" panose="020B0606030504020204" pitchFamily="34" charset="0"/>
                          <a:cs typeface="Open Sans" panose="020B0606030504020204" pitchFamily="34" charset="0"/>
                        </a:rPr>
                        <a:t>to </a:t>
                      </a:r>
                      <a:r>
                        <a:rPr sz="1100" spc="-5">
                          <a:latin typeface="Open Sans" panose="020B0606030504020204" pitchFamily="34" charset="0"/>
                          <a:ea typeface="Open Sans" panose="020B0606030504020204" pitchFamily="34" charset="0"/>
                          <a:cs typeface="Open Sans" panose="020B0606030504020204" pitchFamily="34" charset="0"/>
                        </a:rPr>
                        <a:t>the quality of the</a:t>
                      </a:r>
                      <a:r>
                        <a:rPr sz="1100" spc="2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445025765"/>
                  </a:ext>
                </a:extLst>
              </a:tr>
            </a:tbl>
          </a:graphicData>
        </a:graphic>
      </p:graphicFrame>
      <p:sp>
        <p:nvSpPr>
          <p:cNvPr id="14" name="TextBox 13">
            <a:extLst>
              <a:ext uri="{FF2B5EF4-FFF2-40B4-BE49-F238E27FC236}">
                <a16:creationId xmlns:a16="http://schemas.microsoft.com/office/drawing/2014/main" id="{BDF7A4FF-2EE0-422C-B14F-3EC1D867218A}"/>
              </a:ext>
            </a:extLst>
          </p:cNvPr>
          <p:cNvSpPr txBox="1"/>
          <p:nvPr/>
        </p:nvSpPr>
        <p:spPr>
          <a:xfrm>
            <a:off x="521797" y="2534148"/>
            <a:ext cx="3084287" cy="871008"/>
          </a:xfrm>
          <a:prstGeom prst="rect">
            <a:avLst/>
          </a:prstGeom>
          <a:noFill/>
        </p:spPr>
        <p:txBody>
          <a:bodyPr wrap="square" rtlCol="0">
            <a:spAutoFit/>
          </a:bodyPr>
          <a:lstStyle/>
          <a:p>
            <a:pPr marL="0" marR="0" algn="just">
              <a:lnSpc>
                <a:spcPct val="115000"/>
              </a:lnSpc>
              <a:spcBef>
                <a:spcPts val="0"/>
              </a:spcBef>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As a rigorous capacity-building </a:t>
            </a:r>
            <a:r>
              <a:rPr lang="en-US" sz="11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100">
                <a:effectLst/>
                <a:latin typeface="Open Sans" panose="020B0606030504020204" pitchFamily="34" charset="0"/>
                <a:ea typeface="Open Sans" panose="020B0606030504020204" pitchFamily="34" charset="0"/>
                <a:cs typeface="Open Sans" panose="020B0606030504020204" pitchFamily="34" charset="0"/>
              </a:rPr>
              <a:t>, the participants’ performance will be subjected to monitoring, assessment, and evaluation throughout the training period. </a:t>
            </a:r>
          </a:p>
        </p:txBody>
      </p:sp>
      <p:sp>
        <p:nvSpPr>
          <p:cNvPr id="11" name="TextBox 10">
            <a:extLst>
              <a:ext uri="{FF2B5EF4-FFF2-40B4-BE49-F238E27FC236}">
                <a16:creationId xmlns:a16="http://schemas.microsoft.com/office/drawing/2014/main" id="{7DF7C571-77C4-4563-94CC-A77EA44EB4BC}"/>
              </a:ext>
            </a:extLst>
          </p:cNvPr>
          <p:cNvSpPr txBox="1"/>
          <p:nvPr/>
        </p:nvSpPr>
        <p:spPr>
          <a:xfrm>
            <a:off x="521800" y="3588282"/>
            <a:ext cx="6546238" cy="1277273"/>
          </a:xfrm>
          <a:prstGeom prst="rect">
            <a:avLst/>
          </a:prstGeom>
          <a:noFill/>
        </p:spPr>
        <p:txBody>
          <a:bodyPr wrap="square" rtlCol="0">
            <a:spAutoFit/>
          </a:bodyPr>
          <a:lstStyle/>
          <a:p>
            <a:pPr algn="just"/>
            <a:r>
              <a:rPr lang="en-US" sz="1100">
                <a:effectLst/>
                <a:latin typeface="Open Sans" panose="020B0606030504020204" pitchFamily="34" charset="0"/>
                <a:ea typeface="Open Sans" panose="020B0606030504020204" pitchFamily="34" charset="0"/>
                <a:cs typeface="Open Sans" panose="020B0606030504020204" pitchFamily="34" charset="0"/>
              </a:rPr>
              <a:t>This is to ensure that they will enjoy the optimum benefit from joining KASYP. To receive a certificate of completion, one must complete all deliverables and attend all four modules. Otherwise, only a certificate of participation will be awarded to those who have attended 75 percent of the training and submitted the corresponding outputs. </a:t>
            </a:r>
            <a:r>
              <a:rPr lang="en-US" sz="1100">
                <a:latin typeface="Open Sans" panose="020B0606030504020204" pitchFamily="34" charset="0"/>
                <a:ea typeface="Open Sans" panose="020B0606030504020204" pitchFamily="34" charset="0"/>
                <a:cs typeface="Open Sans" panose="020B0606030504020204" pitchFamily="34" charset="0"/>
              </a:rPr>
              <a:t>Participants’ performance will be assessed every after module to determine their succeeding participation. One will be automatically eliminated after two successive absences from the training-workshops. The first module is compulsory.</a:t>
            </a:r>
            <a:endParaRPr lang="en-US" sz="1100"/>
          </a:p>
        </p:txBody>
      </p:sp>
      <p:sp>
        <p:nvSpPr>
          <p:cNvPr id="15" name="TextBox 14">
            <a:extLst>
              <a:ext uri="{FF2B5EF4-FFF2-40B4-BE49-F238E27FC236}">
                <a16:creationId xmlns:a16="http://schemas.microsoft.com/office/drawing/2014/main" id="{BB2F2597-BD5B-4F4C-9910-D8F6A5EEBF72}"/>
              </a:ext>
            </a:extLst>
          </p:cNvPr>
          <p:cNvSpPr txBox="1"/>
          <p:nvPr/>
        </p:nvSpPr>
        <p:spPr>
          <a:xfrm>
            <a:off x="3096066" y="4832485"/>
            <a:ext cx="3971972" cy="2631490"/>
          </a:xfrm>
          <a:prstGeom prst="rect">
            <a:avLst/>
          </a:prstGeom>
          <a:noFill/>
        </p:spPr>
        <p:txBody>
          <a:bodyPr wrap="square" rtlCol="0">
            <a:spAutoFit/>
          </a:bodyPr>
          <a:lstStyle/>
          <a:p>
            <a:pPr algn="just"/>
            <a:r>
              <a:rPr lang="en-US" sz="1100">
                <a:latin typeface="Open Sans" panose="020B0606030504020204" pitchFamily="34" charset="0"/>
                <a:ea typeface="Open Sans" panose="020B0606030504020204" pitchFamily="34" charset="0"/>
                <a:cs typeface="Open Sans" panose="020B0606030504020204" pitchFamily="34" charset="0"/>
              </a:rPr>
              <a:t>The monitoring, assessment, and evaluation of a participant’s performance will commence once an applicant has received the confirmation. As indicated by the diagram to the left and the table below, participants will be graded 15 percent from their pre-training performance, 30 percent from their participation during the training-workshop, another 15 percent after the training or their performance in-between training sessions, and the remaining 40 percent will be based from the complete submission of all outputs and assignments for all four modules. Failure to reach at least 75 percent of the evaluation system, the KASYP Committee will deliberate the participation of a fellow to the succeeding modules. The decision of the KASYP Committee will be final and will not be subject for appeal.</a:t>
            </a:r>
            <a:endParaRPr lang="en-US" sz="1100"/>
          </a:p>
        </p:txBody>
      </p:sp>
    </p:spTree>
    <p:extLst>
      <p:ext uri="{BB962C8B-B14F-4D97-AF65-F5344CB8AC3E}">
        <p14:creationId xmlns:p14="http://schemas.microsoft.com/office/powerpoint/2010/main" val="31448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12</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3172279"/>
          </a:xfrm>
          <a:prstGeom prst="rect">
            <a:avLst/>
          </a:prstGeom>
          <a:noFill/>
        </p:spPr>
        <p:txBody>
          <a:bodyPr wrap="square" rtlCol="0">
            <a:spAutoFit/>
          </a:bodyPr>
          <a:lstStyle/>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1. Must be a citizen of an Asian country</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latin typeface="Open Sans" panose="020B0606030504020204" pitchFamily="34" charset="0"/>
                <a:ea typeface="Open Sans" panose="020B0606030504020204" pitchFamily="34" charset="0"/>
                <a:cs typeface="Open Sans" panose="020B0606030504020204" pitchFamily="34" charset="0"/>
              </a:rPr>
              <a:t>2. </a:t>
            </a: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Living and working in your home country at the time of the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3. Between the ages of 25 - 35 at the time of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4. Fluent in oral and written English</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5. At least two years of </a:t>
            </a:r>
            <a:r>
              <a:rPr lang="en-SG"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substantial experience particularly in work relevant to a political and/or party organizations.</a:t>
            </a:r>
            <a:endPar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6. Demonstrated commitment to public service</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7. Leadership potential in politics, government, and/or civil society</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8. Committed to becoming an active member in the KASYP community</a:t>
            </a: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72503"/>
            <a:ext cx="4520948" cy="556691"/>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7</a:t>
            </a:r>
            <a:r>
              <a:rPr lang="en-SG" sz="24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ELIG</a:t>
            </a:r>
            <a:r>
              <a:rPr lang="en-SG" sz="2200" b="1" dirty="0">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IBILITY CRITERIA</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084456" y="5526865"/>
            <a:ext cx="5114834" cy="587853"/>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latin typeface="Open Sans" panose="020B0606030504020204" pitchFamily="34" charset="0"/>
                <a:ea typeface="Calibri" panose="020F0502020204030204" pitchFamily="34" charset="0"/>
                <a:cs typeface="Times New Roman" panose="02020603050405020304" pitchFamily="18" charset="0"/>
              </a:rPr>
              <a:t>8</a:t>
            </a:r>
            <a:r>
              <a:rPr lang="en-SG" sz="20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PARTICIPANT’S RESPONSIBILITIES</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188952" y="6159839"/>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10214" y="6516581"/>
            <a:ext cx="4520948" cy="2853089"/>
          </a:xfrm>
          <a:prstGeom prst="rect">
            <a:avLst/>
          </a:prstGeom>
          <a:noFill/>
        </p:spPr>
        <p:txBody>
          <a:bodyPr wrap="square" rtlCol="0">
            <a:spAutoFit/>
          </a:bodyPr>
          <a:lstStyle/>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1. To fill out all the necessary forms correctly and completely, and to follow the conditions deemed as a participant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2. To submit all the requirements and comply with all the expected outputs before, during and after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3. To fully participate in all the activities and events deemed necessary for the success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800"/>
              </a:spcAft>
            </a:pPr>
            <a:r>
              <a:rPr lang="en-SG" sz="1200">
                <a:effectLst/>
                <a:latin typeface="Open Sans" panose="020B0606030504020204" pitchFamily="34" charset="0"/>
                <a:ea typeface="Open Sans" panose="020B0606030504020204" pitchFamily="34" charset="0"/>
                <a:cs typeface="Open Sans" panose="020B0606030504020204" pitchFamily="34" charset="0"/>
              </a:rPr>
              <a:t>4. To contribute to the development of their communities with the acquired knowledge, skills and experiences upon return to their respective country.</a:t>
            </a:r>
            <a:endParaRPr lang="en-US" sz="12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2" name="Bild 14" descr="KAS_Icons_ppt_Artboard 1 copy 9.jpg">
            <a:extLst>
              <a:ext uri="{FF2B5EF4-FFF2-40B4-BE49-F238E27FC236}">
                <a16:creationId xmlns:a16="http://schemas.microsoft.com/office/drawing/2014/main" id="{8E941266-C037-4219-8CCB-01DD63B59697}"/>
              </a:ext>
            </a:extLst>
          </p:cNvPr>
          <p:cNvPicPr>
            <a:picLocks noChangeAspect="1"/>
          </p:cNvPicPr>
          <p:nvPr/>
        </p:nvPicPr>
        <p:blipFill>
          <a:blip r:embed="rId3"/>
          <a:stretch>
            <a:fillRect/>
          </a:stretch>
        </p:blipFill>
        <p:spPr>
          <a:xfrm>
            <a:off x="748725" y="1335759"/>
            <a:ext cx="1441704" cy="1264920"/>
          </a:xfrm>
          <a:prstGeom prst="rect">
            <a:avLst/>
          </a:prstGeom>
        </p:spPr>
      </p:pic>
      <p:pic>
        <p:nvPicPr>
          <p:cNvPr id="23" name="Bild 9" descr="KAS_Icons_ppt_Artboard 1 copy 26.jpg">
            <a:extLst>
              <a:ext uri="{FF2B5EF4-FFF2-40B4-BE49-F238E27FC236}">
                <a16:creationId xmlns:a16="http://schemas.microsoft.com/office/drawing/2014/main" id="{40EB22BB-7266-4DE8-9553-0E63D99D3517}"/>
              </a:ext>
            </a:extLst>
          </p:cNvPr>
          <p:cNvPicPr>
            <a:picLocks noChangeAspect="1"/>
          </p:cNvPicPr>
          <p:nvPr/>
        </p:nvPicPr>
        <p:blipFill>
          <a:blip r:embed="rId4"/>
          <a:stretch>
            <a:fillRect/>
          </a:stretch>
        </p:blipFill>
        <p:spPr>
          <a:xfrm>
            <a:off x="665878" y="5686082"/>
            <a:ext cx="1444752" cy="1264920"/>
          </a:xfrm>
          <a:prstGeom prst="rect">
            <a:avLst/>
          </a:prstGeom>
        </p:spPr>
      </p:pic>
    </p:spTree>
    <p:extLst>
      <p:ext uri="{BB962C8B-B14F-4D97-AF65-F5344CB8AC3E}">
        <p14:creationId xmlns:p14="http://schemas.microsoft.com/office/powerpoint/2010/main" val="298179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13</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2858988"/>
          </a:xfrm>
          <a:prstGeom prst="rect">
            <a:avLst/>
          </a:prstGeom>
          <a:noFill/>
        </p:spPr>
        <p:txBody>
          <a:bodyPr wrap="square" rtlCol="0">
            <a:spAutoFit/>
          </a:bodyPr>
          <a:lstStyle/>
          <a:p>
            <a:pPr algn="just">
              <a:lnSpc>
                <a:spcPct val="107000"/>
              </a:lnSpc>
              <a:buSzPts val="1000"/>
            </a:pPr>
            <a:r>
              <a:rPr lang="en-GB" sz="1200">
                <a:effectLst/>
                <a:latin typeface="Open Sans" panose="020B0606030504020204" pitchFamily="34" charset="0"/>
                <a:ea typeface="Open Sans" panose="020B0606030504020204" pitchFamily="34" charset="0"/>
                <a:cs typeface="Open Sans" panose="020B0606030504020204" pitchFamily="34" charset="0"/>
              </a:rPr>
              <a:t>The Foundation will provide the following:</a:t>
            </a:r>
          </a:p>
          <a:p>
            <a:pPr algn="just">
              <a:lnSpc>
                <a:spcPct val="107000"/>
              </a:lnSpc>
              <a:buSzPts val="1000"/>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a:effectLst/>
                <a:latin typeface="Open Sans" panose="020B0606030504020204" pitchFamily="34" charset="0"/>
                <a:ea typeface="Open Sans" panose="020B0606030504020204" pitchFamily="34" charset="0"/>
                <a:cs typeface="Open Sans" panose="020B0606030504020204" pitchFamily="34" charset="0"/>
              </a:rPr>
              <a:t>1. Economy class air ticket (point-to-point basis) from home country to training venue</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a:effectLst/>
                <a:latin typeface="Open Sans" panose="020B0606030504020204" pitchFamily="34" charset="0"/>
                <a:ea typeface="Open Sans" panose="020B0606030504020204" pitchFamily="34" charset="0"/>
                <a:cs typeface="Open Sans" panose="020B0606030504020204" pitchFamily="34" charset="0"/>
              </a:rPr>
              <a:t>2. Accommodation on a twin sharing basis</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a:effectLst/>
                <a:latin typeface="Open Sans" panose="020B0606030504020204" pitchFamily="34" charset="0"/>
                <a:ea typeface="Open Sans" panose="020B0606030504020204" pitchFamily="34" charset="0"/>
                <a:cs typeface="Open Sans" panose="020B0606030504020204" pitchFamily="34" charset="0"/>
              </a:rPr>
              <a:t>3. Cost of visa fee and local transfers related to the training programme</a:t>
            </a:r>
            <a:endParaRPr lang="en-GB" sz="1200">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a:effectLst/>
                <a:latin typeface="Open Sans" panose="020B0606030504020204" pitchFamily="34" charset="0"/>
                <a:ea typeface="Open Sans" panose="020B0606030504020204" pitchFamily="34" charset="0"/>
                <a:cs typeface="Open Sans" panose="020B0606030504020204" pitchFamily="34" charset="0"/>
              </a:rPr>
              <a:t>4. Meals during the training programme.</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a:effectLst/>
                <a:latin typeface="Open Sans" panose="020B0606030504020204" pitchFamily="34" charset="0"/>
                <a:ea typeface="Open Sans" panose="020B0606030504020204" pitchFamily="34" charset="0"/>
                <a:cs typeface="Open Sans" panose="020B0606030504020204" pitchFamily="34" charset="0"/>
              </a:rPr>
              <a:t>Other cost related to the attendance not mentioned here will be shouldered by the participant.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337752"/>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9</a:t>
            </a:r>
            <a:r>
              <a:rPr lang="en-SG" sz="240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FOUNDATION’S ROLE</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296521"/>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10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APPLICATION PROCESS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214710" y="5830221"/>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068667"/>
            <a:ext cx="4520948" cy="3358868"/>
          </a:xfrm>
          <a:prstGeom prst="rect">
            <a:avLst/>
          </a:prstGeom>
          <a:noFill/>
        </p:spPr>
        <p:txBody>
          <a:bodyPr wrap="square" lIns="91440" tIns="45720" rIns="91440" bIns="45720" rtlCol="0" anchor="t">
            <a:spAutoFit/>
          </a:bodyPr>
          <a:lstStyle/>
          <a:p>
            <a:pPr marL="0" marR="0" algn="just">
              <a:lnSpc>
                <a:spcPct val="115000"/>
              </a:lnSpc>
              <a:spcBef>
                <a:spcPts val="0"/>
              </a:spcBef>
              <a:spcAft>
                <a:spcPts val="800"/>
              </a:spcAft>
            </a:pPr>
            <a:r>
              <a:rPr lang="en-SG" sz="1200" dirty="0">
                <a:effectLst/>
                <a:latin typeface="Open Sans"/>
                <a:ea typeface="Open Sans"/>
                <a:cs typeface="Open Sans"/>
              </a:rPr>
              <a:t>All applicants must complete the application form and pass the selection procedure. Only short listed candidates will be contacted to undergo further screening and interview.</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dirty="0">
                <a:latin typeface="Open Sans" panose="020B0606030504020204" pitchFamily="34" charset="0"/>
                <a:ea typeface="Open Sans" panose="020B0606030504020204" pitchFamily="34" charset="0"/>
                <a:cs typeface="Open Sans" panose="020B0606030504020204" pitchFamily="34" charset="0"/>
              </a:rPr>
              <a:t>M</a:t>
            </a:r>
            <a:r>
              <a:rPr lang="en-SG" sz="1200" dirty="0">
                <a:effectLst/>
                <a:latin typeface="Open Sans" panose="020B0606030504020204" pitchFamily="34" charset="0"/>
                <a:ea typeface="Open Sans" panose="020B0606030504020204" pitchFamily="34" charset="0"/>
                <a:cs typeface="Open Sans" panose="020B0606030504020204" pitchFamily="34" charset="0"/>
              </a:rPr>
              <a:t>aximum of 20 participants will be selected to take part in the programme.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15 August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opens</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latin typeface="Open Sans"/>
                <a:ea typeface="Open Sans"/>
                <a:cs typeface="Open Sans"/>
              </a:rPr>
              <a:t>15 September</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closes</a:t>
            </a:r>
            <a:endParaRPr lang="en-US" sz="1200" dirty="0">
              <a:effectLst/>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September</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b="1" dirty="0">
                <a:effectLst/>
                <a:latin typeface="Open Sans"/>
                <a:ea typeface="Open Sans"/>
                <a:cs typeface="Open Sans"/>
              </a:rPr>
              <a:t> </a:t>
            </a:r>
            <a:r>
              <a:rPr lang="en-SG" sz="1200" dirty="0">
                <a:effectLst/>
                <a:latin typeface="Open Sans"/>
                <a:ea typeface="Open Sans"/>
                <a:cs typeface="Open Sans"/>
              </a:rPr>
              <a:t>Review of applications</a:t>
            </a:r>
            <a:endParaRPr lang="en-US" sz="1200" dirty="0">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October 2025:</a:t>
            </a:r>
            <a:r>
              <a:rPr lang="en-SG" sz="1200" b="1" dirty="0">
                <a:latin typeface="Open Sans"/>
                <a:ea typeface="Open Sans"/>
                <a:cs typeface="Open Sans"/>
              </a:rPr>
              <a:t> </a:t>
            </a:r>
            <a:r>
              <a:rPr lang="en-SG" sz="1200" dirty="0">
                <a:latin typeface="Open Sans"/>
                <a:ea typeface="Open Sans"/>
                <a:cs typeface="Open Sans"/>
              </a:rPr>
              <a:t>Interview of short-listed candidates  &amp; confirmation process</a:t>
            </a:r>
            <a:endParaRPr lang="en-US" sz="1200" b="1"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November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Finalists are notified of acceptance</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February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 – September </a:t>
            </a:r>
            <a:r>
              <a:rPr lang="en-SG" sz="1200" b="1" dirty="0">
                <a:solidFill>
                  <a:srgbClr val="009999"/>
                </a:solidFill>
                <a:latin typeface="Open Sans"/>
                <a:ea typeface="Open Sans"/>
                <a:cs typeface="Open Sans"/>
              </a:rPr>
              <a:t>2027</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Programme dates</a:t>
            </a:r>
            <a:endParaRPr lang="en-US" sz="1200" dirty="0">
              <a:effectLst/>
              <a:latin typeface="Open Sans"/>
              <a:ea typeface="Open Sans"/>
              <a:cs typeface="Open Sans"/>
            </a:endParaRPr>
          </a:p>
        </p:txBody>
      </p:sp>
      <p:pic>
        <p:nvPicPr>
          <p:cNvPr id="12" name="Bild 8" descr="KAS_Icons_ppt_Artboard 1 copy 28.jpg">
            <a:extLst>
              <a:ext uri="{FF2B5EF4-FFF2-40B4-BE49-F238E27FC236}">
                <a16:creationId xmlns:a16="http://schemas.microsoft.com/office/drawing/2014/main" id="{7A320E92-CD65-4169-BB09-38DC3B4F8999}"/>
              </a:ext>
            </a:extLst>
          </p:cNvPr>
          <p:cNvPicPr>
            <a:picLocks noChangeAspect="1"/>
          </p:cNvPicPr>
          <p:nvPr/>
        </p:nvPicPr>
        <p:blipFill>
          <a:blip r:embed="rId3"/>
          <a:stretch>
            <a:fillRect/>
          </a:stretch>
        </p:blipFill>
        <p:spPr>
          <a:xfrm>
            <a:off x="757384" y="1376703"/>
            <a:ext cx="1444752" cy="1264920"/>
          </a:xfrm>
          <a:prstGeom prst="rect">
            <a:avLst/>
          </a:prstGeom>
        </p:spPr>
      </p:pic>
      <p:pic>
        <p:nvPicPr>
          <p:cNvPr id="14" name="Bild 24" descr="KAS_Icons_ppt_Artboard 1 copy 17.jpg">
            <a:extLst>
              <a:ext uri="{FF2B5EF4-FFF2-40B4-BE49-F238E27FC236}">
                <a16:creationId xmlns:a16="http://schemas.microsoft.com/office/drawing/2014/main" id="{D6CABB64-6B7A-490E-A415-E16BEB9E080C}"/>
              </a:ext>
            </a:extLst>
          </p:cNvPr>
          <p:cNvPicPr>
            <a:picLocks noChangeAspect="1"/>
          </p:cNvPicPr>
          <p:nvPr/>
        </p:nvPicPr>
        <p:blipFill>
          <a:blip r:embed="rId4"/>
          <a:stretch>
            <a:fillRect/>
          </a:stretch>
        </p:blipFill>
        <p:spPr>
          <a:xfrm>
            <a:off x="757384" y="5335198"/>
            <a:ext cx="1441704" cy="1264920"/>
          </a:xfrm>
          <a:prstGeom prst="rect">
            <a:avLst/>
          </a:prstGeom>
        </p:spPr>
      </p:pic>
    </p:spTree>
    <p:extLst>
      <p:ext uri="{BB962C8B-B14F-4D97-AF65-F5344CB8AC3E}">
        <p14:creationId xmlns:p14="http://schemas.microsoft.com/office/powerpoint/2010/main" val="368762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14</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023458"/>
            <a:ext cx="4520948" cy="3416320"/>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a:effectLst/>
                <a:latin typeface="Open Sans"/>
                <a:ea typeface="Open Sans"/>
                <a:cs typeface="Open Sans"/>
              </a:rPr>
              <a:t>1. Application Form – should be honestly and completely filled out and signed</a:t>
            </a:r>
          </a:p>
          <a:p>
            <a:pPr marL="0" marR="0" algn="just">
              <a:spcBef>
                <a:spcPts val="0"/>
              </a:spcBef>
              <a:spcAft>
                <a:spcPts val="0"/>
              </a:spcAft>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a:effectLst/>
                <a:latin typeface="Open Sans"/>
                <a:ea typeface="Open Sans"/>
                <a:cs typeface="Open Sans"/>
              </a:rPr>
              <a:t>2. Picture (passport size with white background) – should be taken from </a:t>
            </a:r>
            <a:r>
              <a:rPr lang="en-SG" sz="1200">
                <a:latin typeface="Open Sans"/>
                <a:ea typeface="Open Sans"/>
                <a:cs typeface="Open Sans"/>
              </a:rPr>
              <a:t>June</a:t>
            </a:r>
            <a:r>
              <a:rPr lang="en-SG" sz="1200">
                <a:effectLst/>
                <a:latin typeface="Open Sans"/>
                <a:ea typeface="Open Sans"/>
                <a:cs typeface="Open Sans"/>
              </a:rPr>
              <a:t> </a:t>
            </a:r>
            <a:r>
              <a:rPr lang="en-SG" sz="1200">
                <a:latin typeface="Open Sans"/>
                <a:ea typeface="Open Sans"/>
                <a:cs typeface="Open Sans"/>
              </a:rPr>
              <a:t>2025</a:t>
            </a:r>
            <a:r>
              <a:rPr lang="en-SG" sz="1200">
                <a:effectLst/>
                <a:latin typeface="Open Sans"/>
                <a:ea typeface="Open Sans"/>
                <a:cs typeface="Open Sans"/>
              </a:rPr>
              <a:t> – August </a:t>
            </a:r>
            <a:r>
              <a:rPr lang="en-SG" sz="1200">
                <a:latin typeface="Open Sans"/>
                <a:ea typeface="Open Sans"/>
                <a:cs typeface="Open Sans"/>
              </a:rPr>
              <a:t>2025</a:t>
            </a:r>
            <a:r>
              <a:rPr lang="en-SG" sz="1200">
                <a:effectLst/>
                <a:latin typeface="Open Sans"/>
                <a:ea typeface="Open Sans"/>
                <a:cs typeface="Open Sans"/>
              </a:rPr>
              <a:t>, submit raw file or e-copy not scanned copy</a:t>
            </a:r>
            <a:endParaRPr lang="en-US" sz="1200">
              <a:effectLst/>
              <a:latin typeface="Open Sans"/>
              <a:ea typeface="Open Sans"/>
              <a:cs typeface="Open Sans"/>
            </a:endParaRPr>
          </a:p>
          <a:p>
            <a:pPr marL="0" marR="0" algn="just">
              <a:spcBef>
                <a:spcPts val="0"/>
              </a:spcBef>
              <a:spcAft>
                <a:spcPts val="0"/>
              </a:spcAf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a:latin typeface="Open Sans" panose="020B0606030504020204" pitchFamily="34" charset="0"/>
                <a:ea typeface="Open Sans" panose="020B0606030504020204" pitchFamily="34" charset="0"/>
                <a:cs typeface="Open Sans" panose="020B0606030504020204" pitchFamily="34" charset="0"/>
              </a:rPr>
              <a:t>3. </a:t>
            </a:r>
            <a:r>
              <a:rPr lang="en-SG" sz="1200">
                <a:effectLst/>
                <a:latin typeface="Open Sans" panose="020B0606030504020204" pitchFamily="34" charset="0"/>
                <a:ea typeface="Open Sans" panose="020B0606030504020204" pitchFamily="34" charset="0"/>
                <a:cs typeface="Open Sans" panose="020B0606030504020204" pitchFamily="34" charset="0"/>
              </a:rPr>
              <a:t>Official Nomination Letter – Issued and written by a higher official in the applicant’s political party/organization using official letter head and signed</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200">
                <a:effectLst/>
                <a:latin typeface="Open Sans" panose="020B0606030504020204" pitchFamily="34" charset="0"/>
                <a:ea typeface="Open Sans" panose="020B0606030504020204" pitchFamily="34" charset="0"/>
                <a:cs typeface="Open Sans" panose="020B0606030504020204" pitchFamily="34" charset="0"/>
              </a:rPr>
              <a:t>4. Evidence of Party Membership – This should be an official letter stating the type of membership and years of membership issued by the party </a:t>
            </a:r>
            <a:r>
              <a:rPr lang="en-SG" sz="1200">
                <a:latin typeface="Open Sans" panose="020B0606030504020204" pitchFamily="34" charset="0"/>
                <a:ea typeface="Open Sans" panose="020B0606030504020204" pitchFamily="34" charset="0"/>
                <a:cs typeface="Open Sans" panose="020B0606030504020204" pitchFamily="34" charset="0"/>
              </a:rPr>
              <a:t>administration using official letter head and signed</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Please note: All documents must be written in English or accompanied by an English translation.</a:t>
            </a:r>
            <a:endParaRPr lang="en-US" sz="12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52688"/>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11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APPLICATION DOCUMENTS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797295"/>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592589"/>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12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SUBMISSION DETAILS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a:off x="2199088" y="6127456"/>
            <a:ext cx="4432074" cy="0"/>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347329"/>
            <a:ext cx="4520948" cy="3416320"/>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Application form and other required documents should be </a:t>
            </a:r>
            <a:r>
              <a:rPr lang="en-SG" sz="1200" dirty="0">
                <a:latin typeface="Open Sans" panose="020B0606030504020204" pitchFamily="34" charset="0"/>
                <a:ea typeface="Open Sans" panose="020B0606030504020204" pitchFamily="34" charset="0"/>
                <a:cs typeface="Open Sans" panose="020B0606030504020204" pitchFamily="34" charset="0"/>
              </a:rPr>
              <a:t>emailed </a:t>
            </a:r>
            <a:r>
              <a:rPr lang="en-SG" sz="1200" dirty="0">
                <a:effectLst/>
                <a:latin typeface="Open Sans" panose="020B0606030504020204" pitchFamily="34" charset="0"/>
                <a:ea typeface="Open Sans" panose="020B0606030504020204" pitchFamily="34" charset="0"/>
                <a:cs typeface="Open Sans" panose="020B0606030504020204" pitchFamily="34" charset="0"/>
              </a:rPr>
              <a:t>to:</a:t>
            </a:r>
          </a:p>
          <a:p>
            <a:pPr algn="just"/>
            <a:r>
              <a:rPr lang="en-US" sz="1200" b="1" dirty="0">
                <a:solidFill>
                  <a:srgbClr val="00CCFF"/>
                </a:solidFill>
                <a:latin typeface="Open Sans"/>
                <a:ea typeface="Open Sans"/>
                <a:cs typeface="Open Sans"/>
              </a:rPr>
              <a:t>Ms. Dessy Hristova</a:t>
            </a:r>
            <a:endParaRPr lang="en-US" b="1" dirty="0">
              <a:solidFill>
                <a:srgbClr val="00CCFF"/>
              </a:solidFill>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Programme Manager for Political Co-operation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Konrad Adenauer Stiftung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Singapore 209000</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a:ea typeface="Open Sans"/>
                <a:cs typeface="Open Sans"/>
              </a:rPr>
              <a:t>Email: </a:t>
            </a:r>
            <a:r>
              <a:rPr lang="en-SG" sz="1200" dirty="0">
                <a:latin typeface="Open Sans"/>
                <a:ea typeface="Open Sans"/>
                <a:cs typeface="Open Sans"/>
              </a:rPr>
              <a:t>dessy.hristova@kas.de</a:t>
            </a:r>
            <a:endParaRPr lang="en-SG" sz="1200" u="sng"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Telephone #: +65 6603 6161</a:t>
            </a:r>
          </a:p>
          <a:p>
            <a:pPr marL="0" marR="0" algn="just">
              <a:spcBef>
                <a:spcPts val="0"/>
              </a:spcBef>
              <a:spcAft>
                <a:spcPts val="0"/>
              </a:spcAft>
            </a:pPr>
            <a:r>
              <a:rPr lang="en-SG" sz="1200" dirty="0">
                <a:latin typeface="Open Sans" panose="020B0606030504020204" pitchFamily="34" charset="0"/>
                <a:ea typeface="Open Sans" panose="020B0606030504020204" pitchFamily="34" charset="0"/>
                <a:cs typeface="Open Sans" panose="020B0606030504020204" pitchFamily="34" charset="0"/>
              </a:rPr>
              <a:t>WhatsApp: +65 97330544</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Fax #: +65 6227 8343</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b="1" dirty="0">
                <a:solidFill>
                  <a:srgbClr val="009999"/>
                </a:solidFill>
                <a:effectLst/>
                <a:latin typeface="Open Sans"/>
                <a:ea typeface="Open Sans"/>
                <a:cs typeface="Open Sans"/>
              </a:rPr>
              <a:t>Submission of application should not be later than </a:t>
            </a:r>
            <a:r>
              <a:rPr lang="en-SG" sz="1200" b="1">
                <a:solidFill>
                  <a:srgbClr val="009999"/>
                </a:solidFill>
                <a:effectLst/>
                <a:latin typeface="Open Sans"/>
                <a:ea typeface="Open Sans"/>
                <a:cs typeface="Open Sans"/>
              </a:rPr>
              <a:t>15 September </a:t>
            </a:r>
            <a:r>
              <a:rPr lang="en-SG" sz="1200" b="1">
                <a:solidFill>
                  <a:srgbClr val="009999"/>
                </a:solidFill>
                <a:latin typeface="Open Sans"/>
                <a:ea typeface="Open Sans"/>
                <a:cs typeface="Open Sans"/>
              </a:rPr>
              <a:t>2025</a:t>
            </a:r>
            <a:r>
              <a:rPr lang="en-SG" sz="1200" b="1">
                <a:solidFill>
                  <a:srgbClr val="009999"/>
                </a:solidFill>
                <a:effectLst/>
                <a:latin typeface="Open Sans"/>
                <a:ea typeface="Open Sans"/>
                <a:cs typeface="Open Sans"/>
              </a:rPr>
              <a:t>.</a:t>
            </a:r>
            <a:r>
              <a:rPr lang="en-SG" sz="1200" b="1">
                <a:effectLst/>
                <a:latin typeface="Open Sans"/>
                <a:ea typeface="Open Sans"/>
                <a:cs typeface="Open Sans"/>
              </a:rPr>
              <a:t> </a:t>
            </a:r>
            <a:r>
              <a:rPr lang="en-SG" sz="1200" dirty="0">
                <a:effectLst/>
                <a:latin typeface="Open Sans"/>
                <a:ea typeface="Open Sans"/>
                <a:cs typeface="Open Sans"/>
              </a:rPr>
              <a:t>Late submissions and incomplete application documents will not be accepted and reviewed.</a:t>
            </a:r>
            <a:r>
              <a:rPr lang="en-US" sz="1200" dirty="0">
                <a:latin typeface="Open Sans"/>
                <a:ea typeface="Open Sans"/>
                <a:cs typeface="Open Sans"/>
              </a:rPr>
              <a:t> </a:t>
            </a:r>
            <a:r>
              <a:rPr lang="en-SG" sz="1200" dirty="0">
                <a:effectLst/>
                <a:latin typeface="Open Sans"/>
                <a:ea typeface="Open Sans"/>
                <a:cs typeface="Open Sans"/>
              </a:rPr>
              <a:t>Application documents will not be returned for any reason. Due to the large number of applications, we cannot provide detailed explanations for those who will not be accepted to the programme. </a:t>
            </a:r>
            <a:endParaRPr lang="en-US" sz="1200" dirty="0">
              <a:effectLst/>
              <a:latin typeface="Open Sans"/>
              <a:ea typeface="Open Sans"/>
              <a:cs typeface="Open Sans"/>
            </a:endParaRPr>
          </a:p>
        </p:txBody>
      </p:sp>
      <p:pic>
        <p:nvPicPr>
          <p:cNvPr id="13" name="Bild 7" descr="KAS_Icons_ppt_Artboard 2.jpg">
            <a:extLst>
              <a:ext uri="{FF2B5EF4-FFF2-40B4-BE49-F238E27FC236}">
                <a16:creationId xmlns:a16="http://schemas.microsoft.com/office/drawing/2014/main" id="{9C2A3969-1646-49D5-AC32-F66ED3BB7F02}"/>
              </a:ext>
            </a:extLst>
          </p:cNvPr>
          <p:cNvPicPr>
            <a:picLocks noChangeAspect="1"/>
          </p:cNvPicPr>
          <p:nvPr/>
        </p:nvPicPr>
        <p:blipFill>
          <a:blip r:embed="rId3"/>
          <a:stretch>
            <a:fillRect/>
          </a:stretch>
        </p:blipFill>
        <p:spPr>
          <a:xfrm>
            <a:off x="757384" y="1326497"/>
            <a:ext cx="1441704" cy="1264920"/>
          </a:xfrm>
          <a:prstGeom prst="rect">
            <a:avLst/>
          </a:prstGeom>
        </p:spPr>
      </p:pic>
      <p:pic>
        <p:nvPicPr>
          <p:cNvPr id="16" name="Bild 15" descr="KAS_Icons_ppt_Artboard 1 copy 10.jpg">
            <a:extLst>
              <a:ext uri="{FF2B5EF4-FFF2-40B4-BE49-F238E27FC236}">
                <a16:creationId xmlns:a16="http://schemas.microsoft.com/office/drawing/2014/main" id="{B42A19BA-F224-4CA4-B65C-86BE0FFE25D3}"/>
              </a:ext>
            </a:extLst>
          </p:cNvPr>
          <p:cNvPicPr>
            <a:picLocks noChangeAspect="1"/>
          </p:cNvPicPr>
          <p:nvPr/>
        </p:nvPicPr>
        <p:blipFill>
          <a:blip r:embed="rId4"/>
          <a:stretch>
            <a:fillRect/>
          </a:stretch>
        </p:blipFill>
        <p:spPr>
          <a:xfrm>
            <a:off x="679110" y="5509440"/>
            <a:ext cx="1444752" cy="1264920"/>
          </a:xfrm>
          <a:prstGeom prst="rect">
            <a:avLst/>
          </a:prstGeom>
        </p:spPr>
      </p:pic>
    </p:spTree>
    <p:extLst>
      <p:ext uri="{BB962C8B-B14F-4D97-AF65-F5344CB8AC3E}">
        <p14:creationId xmlns:p14="http://schemas.microsoft.com/office/powerpoint/2010/main" val="24809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90613" y="58300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866457" y="1235385"/>
            <a:ext cx="1280329"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665027" y="1450830"/>
            <a:ext cx="4523107"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REFERENCES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a:off x="1774209" y="1951630"/>
            <a:ext cx="5213445"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97270"/>
            <a:ext cx="5911703" cy="6370975"/>
          </a:xfrm>
          <a:prstGeom prst="rect">
            <a:avLst/>
          </a:prstGeom>
          <a:noFill/>
        </p:spPr>
        <p:txBody>
          <a:bodyPr wrap="squar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Bloom, B. (1965). </a:t>
            </a:r>
            <a:r>
              <a:rPr lang="en-US" sz="1200" i="1">
                <a:latin typeface="Open Sans" panose="020B0606030504020204" pitchFamily="34" charset="0"/>
                <a:ea typeface="Open Sans" panose="020B0606030504020204" pitchFamily="34" charset="0"/>
                <a:cs typeface="Open Sans" panose="020B0606030504020204" pitchFamily="34" charset="0"/>
              </a:rPr>
              <a:t>Taxonomy of educational objectives: the classification of educational goals. </a:t>
            </a:r>
            <a:r>
              <a:rPr lang="en-US" sz="1200">
                <a:latin typeface="Open Sans" panose="020B0606030504020204" pitchFamily="34" charset="0"/>
                <a:ea typeface="Open Sans" panose="020B0606030504020204" pitchFamily="34" charset="0"/>
                <a:cs typeface="Open Sans" panose="020B0606030504020204" pitchFamily="34" charset="0"/>
              </a:rPr>
              <a:t>New York: Longmans, Green</a:t>
            </a:r>
          </a:p>
          <a:p>
            <a:endParaRPr lang="en-US" sz="1200" i="1">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Carothers, T. (2014). Principles for political party assistance. In OECD, </a:t>
            </a:r>
            <a:r>
              <a:rPr lang="en-US" sz="1200" i="1">
                <a:latin typeface="Open Sans" panose="020B0606030504020204" pitchFamily="34" charset="0"/>
                <a:ea typeface="Open Sans" panose="020B0606030504020204" pitchFamily="34" charset="0"/>
                <a:cs typeface="Open Sans" panose="020B0606030504020204" pitchFamily="34" charset="0"/>
              </a:rPr>
              <a:t>Accountability and democratic governance: Orientations and principles for Development</a:t>
            </a:r>
            <a:r>
              <a:rPr lang="en-US" sz="1200">
                <a:latin typeface="Open Sans" panose="020B0606030504020204" pitchFamily="34" charset="0"/>
                <a:ea typeface="Open Sans" panose="020B0606030504020204" pitchFamily="34" charset="0"/>
                <a:cs typeface="Open Sans" panose="020B0606030504020204" pitchFamily="34" charset="0"/>
              </a:rPr>
              <a:t> (pp. 85-96). Paris: OECD. </a:t>
            </a:r>
            <a:r>
              <a:rPr lang="en-US" sz="1200" err="1">
                <a:latin typeface="Open Sans" panose="020B0606030504020204" pitchFamily="34" charset="0"/>
                <a:ea typeface="Open Sans" panose="020B0606030504020204" pitchFamily="34" charset="0"/>
                <a:cs typeface="Open Sans" panose="020B0606030504020204" pitchFamily="34" charset="0"/>
              </a:rPr>
              <a:t>doi:https</a:t>
            </a:r>
            <a:r>
              <a:rPr lang="en-US" sz="1200">
                <a:latin typeface="Open Sans" panose="020B0606030504020204" pitchFamily="34" charset="0"/>
                <a:ea typeface="Open Sans" panose="020B0606030504020204" pitchFamily="34" charset="0"/>
                <a:cs typeface="Open Sans" panose="020B0606030504020204" pitchFamily="34" charset="0"/>
              </a:rPr>
              <a:t>://doi.org/10.1787/9789264183636-en</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Catón</a:t>
            </a:r>
            <a:r>
              <a:rPr lang="en-US" sz="1200">
                <a:latin typeface="Open Sans" panose="020B0606030504020204" pitchFamily="34" charset="0"/>
                <a:ea typeface="Open Sans" panose="020B0606030504020204" pitchFamily="34" charset="0"/>
                <a:cs typeface="Open Sans" panose="020B0606030504020204" pitchFamily="34" charset="0"/>
              </a:rPr>
              <a:t>, M. (2007). </a:t>
            </a:r>
            <a:r>
              <a:rPr lang="en-US" sz="1200" i="1">
                <a:latin typeface="Open Sans" panose="020B0606030504020204" pitchFamily="34" charset="0"/>
                <a:ea typeface="Open Sans" panose="020B0606030504020204" pitchFamily="34" charset="0"/>
                <a:cs typeface="Open Sans" panose="020B0606030504020204" pitchFamily="34" charset="0"/>
              </a:rPr>
              <a:t>Effective Party Assistance: Stronger Parties for Better Democracies. Policy Paper.</a:t>
            </a:r>
            <a:r>
              <a:rPr lang="en-US" sz="1200">
                <a:latin typeface="Open Sans" panose="020B0606030504020204" pitchFamily="34" charset="0"/>
                <a:ea typeface="Open Sans" panose="020B0606030504020204" pitchFamily="34" charset="0"/>
                <a:cs typeface="Open Sans" panose="020B0606030504020204" pitchFamily="34" charset="0"/>
              </a:rPr>
              <a:t> Stockholm: IDEA International.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4"/>
              </a:rPr>
              <a:t>http://iknowpolitics.org/sites/default/files/effective_party_pol_paper_final_lowres.pdf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Knowles, M. (1984). </a:t>
            </a:r>
            <a:r>
              <a:rPr lang="en-US" sz="1200" i="1">
                <a:latin typeface="Open Sans" panose="020B0606030504020204" pitchFamily="34" charset="0"/>
                <a:ea typeface="Open Sans" panose="020B0606030504020204" pitchFamily="34" charset="0"/>
                <a:cs typeface="Open Sans" panose="020B0606030504020204" pitchFamily="34" charset="0"/>
              </a:rPr>
              <a:t>The adult learner: a neglected species (3</a:t>
            </a:r>
            <a:r>
              <a:rPr lang="en-US" sz="1200" i="1" baseline="30000">
                <a:latin typeface="Open Sans" panose="020B0606030504020204" pitchFamily="34" charset="0"/>
                <a:ea typeface="Open Sans" panose="020B0606030504020204" pitchFamily="34" charset="0"/>
                <a:cs typeface="Open Sans" panose="020B0606030504020204" pitchFamily="34" charset="0"/>
              </a:rPr>
              <a:t>rd</a:t>
            </a:r>
            <a:r>
              <a:rPr lang="en-US" sz="1200" i="1">
                <a:latin typeface="Open Sans" panose="020B0606030504020204" pitchFamily="34" charset="0"/>
                <a:ea typeface="Open Sans" panose="020B0606030504020204" pitchFamily="34" charset="0"/>
                <a:cs typeface="Open Sans" panose="020B0606030504020204" pitchFamily="34" charset="0"/>
              </a:rPr>
              <a:t> ed.). </a:t>
            </a:r>
            <a:r>
              <a:rPr lang="en-US" sz="1200">
                <a:latin typeface="Open Sans" panose="020B0606030504020204" pitchFamily="34" charset="0"/>
                <a:ea typeface="Open Sans" panose="020B0606030504020204" pitchFamily="34" charset="0"/>
                <a:cs typeface="Open Sans" panose="020B0606030504020204" pitchFamily="34" charset="0"/>
              </a:rPr>
              <a:t>Houston, TX: Gulf Publishing</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Sharp, A. (2019, June 25). Asia's fragile democracies struggle to tame illiberal forces. Vibrant elections across region mask a lack of checks and balances. </a:t>
            </a:r>
            <a:r>
              <a:rPr lang="en-US" sz="1200" i="1">
                <a:latin typeface="Open Sans" panose="020B0606030504020204" pitchFamily="34" charset="0"/>
                <a:ea typeface="Open Sans" panose="020B0606030504020204" pitchFamily="34" charset="0"/>
                <a:cs typeface="Open Sans" panose="020B0606030504020204" pitchFamily="34" charset="0"/>
              </a:rPr>
              <a:t>NIKKEI Asian Review</a:t>
            </a:r>
            <a:r>
              <a:rPr lang="en-US" sz="1200">
                <a:latin typeface="Open Sans" panose="020B0606030504020204" pitchFamily="34" charset="0"/>
                <a:ea typeface="Open Sans" panose="020B0606030504020204" pitchFamily="34" charset="0"/>
                <a:cs typeface="Open Sans" panose="020B0606030504020204" pitchFamily="34" charset="0"/>
              </a:rPr>
              <a:t>.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5"/>
              </a:rPr>
              <a:t>https://asia.nikkei.com/Spotlight/Asia-Insight/Asia-s-fragile-democracies-struggle-to-tame-illiberal-forces</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Svåsand</a:t>
            </a:r>
            <a:r>
              <a:rPr lang="en-US" sz="1200">
                <a:latin typeface="Open Sans" panose="020B0606030504020204" pitchFamily="34" charset="0"/>
                <a:ea typeface="Open Sans" panose="020B0606030504020204" pitchFamily="34" charset="0"/>
                <a:cs typeface="Open Sans" panose="020B0606030504020204" pitchFamily="34" charset="0"/>
              </a:rPr>
              <a:t>, L. (2014). </a:t>
            </a:r>
            <a:r>
              <a:rPr lang="en-US" sz="1200" i="1">
                <a:latin typeface="Open Sans" panose="020B0606030504020204" pitchFamily="34" charset="0"/>
                <a:ea typeface="Open Sans" panose="020B0606030504020204" pitchFamily="34" charset="0"/>
                <a:cs typeface="Open Sans" panose="020B0606030504020204" pitchFamily="34" charset="0"/>
              </a:rPr>
              <a:t>International party assistance – What do we know about the effects?</a:t>
            </a:r>
            <a:r>
              <a:rPr lang="en-US" sz="1200">
                <a:latin typeface="Open Sans" panose="020B0606030504020204" pitchFamily="34" charset="0"/>
                <a:ea typeface="Open Sans" panose="020B0606030504020204" pitchFamily="34" charset="0"/>
                <a:cs typeface="Open Sans" panose="020B0606030504020204" pitchFamily="34" charset="0"/>
              </a:rPr>
              <a:t> Stockholm: EBA Expert Group for Aid Studies. Retrieved July 25, 2019, from </a:t>
            </a:r>
            <a:r>
              <a:rPr lang="en-US" sz="1200">
                <a:latin typeface="Open Sans" panose="020B0606030504020204" pitchFamily="34" charset="0"/>
                <a:ea typeface="Open Sans" panose="020B0606030504020204" pitchFamily="34" charset="0"/>
                <a:cs typeface="Open Sans" panose="020B0606030504020204" pitchFamily="34" charset="0"/>
                <a:hlinkClick r:id="rId6"/>
              </a:rPr>
              <a:t>https://eba.se/en/rapporter/international-party-assistance-what-do-we-know-about-the-effects/1830/</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Wild, L., </a:t>
            </a:r>
            <a:r>
              <a:rPr lang="en-US" sz="1200" err="1">
                <a:latin typeface="Open Sans" panose="020B0606030504020204" pitchFamily="34" charset="0"/>
                <a:ea typeface="Open Sans" panose="020B0606030504020204" pitchFamily="34" charset="0"/>
                <a:cs typeface="Open Sans" panose="020B0606030504020204" pitchFamily="34" charset="0"/>
              </a:rPr>
              <a:t>Foresti</a:t>
            </a:r>
            <a:r>
              <a:rPr lang="en-US" sz="1200">
                <a:latin typeface="Open Sans" panose="020B0606030504020204" pitchFamily="34" charset="0"/>
                <a:ea typeface="Open Sans" panose="020B0606030504020204" pitchFamily="34" charset="0"/>
                <a:cs typeface="Open Sans" panose="020B0606030504020204" pitchFamily="34" charset="0"/>
              </a:rPr>
              <a:t>, M., &amp; Domingo, P. (2011). </a:t>
            </a:r>
            <a:r>
              <a:rPr lang="en-US" sz="1200" i="1">
                <a:latin typeface="Open Sans" panose="020B0606030504020204" pitchFamily="34" charset="0"/>
                <a:ea typeface="Open Sans" panose="020B0606030504020204" pitchFamily="34" charset="0"/>
                <a:cs typeface="Open Sans" panose="020B0606030504020204" pitchFamily="34" charset="0"/>
              </a:rPr>
              <a:t>International assistance to political party and party system development.</a:t>
            </a:r>
            <a:r>
              <a:rPr lang="en-US" sz="1200">
                <a:latin typeface="Open Sans" panose="020B0606030504020204" pitchFamily="34" charset="0"/>
                <a:ea typeface="Open Sans" panose="020B0606030504020204" pitchFamily="34" charset="0"/>
                <a:cs typeface="Open Sans" panose="020B0606030504020204" pitchFamily="34" charset="0"/>
              </a:rPr>
              <a:t> London: Overseas Development Institute.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7"/>
              </a:rPr>
              <a:t>https://www.odi.org/sites/odi.org.uk/files/odi-assets/publications-opinion-files/6869.pdf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15</a:t>
            </a:fld>
            <a:endParaRPr lang="en-US"/>
          </a:p>
        </p:txBody>
      </p:sp>
    </p:spTree>
    <p:extLst>
      <p:ext uri="{BB962C8B-B14F-4D97-AF65-F5344CB8AC3E}">
        <p14:creationId xmlns:p14="http://schemas.microsoft.com/office/powerpoint/2010/main" val="260645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2" name="TextBox 11">
            <a:extLst>
              <a:ext uri="{FF2B5EF4-FFF2-40B4-BE49-F238E27FC236}">
                <a16:creationId xmlns:a16="http://schemas.microsoft.com/office/drawing/2014/main" id="{F8925052-D87D-4CC8-8CDA-5E19DD01CCA8}"/>
              </a:ext>
            </a:extLst>
          </p:cNvPr>
          <p:cNvSpPr txBox="1"/>
          <p:nvPr/>
        </p:nvSpPr>
        <p:spPr>
          <a:xfrm>
            <a:off x="1034716" y="1674087"/>
            <a:ext cx="5712911" cy="6340197"/>
          </a:xfrm>
          <a:prstGeom prst="rect">
            <a:avLst/>
          </a:prstGeom>
          <a:noFill/>
        </p:spPr>
        <p:txBody>
          <a:bodyPr wrap="square" lIns="91440" tIns="45720" rIns="91440" bIns="45720" rtlCol="0" anchor="t">
            <a:spAutoFit/>
          </a:bodyPr>
          <a:lstStyle/>
          <a:p>
            <a:r>
              <a:rPr lang="en-US" sz="1400">
                <a:solidFill>
                  <a:schemeClr val="tx1">
                    <a:lumMod val="95000"/>
                    <a:lumOff val="5000"/>
                  </a:schemeClr>
                </a:solidFill>
                <a:latin typeface="Arial" panose="020B0604020202020204" pitchFamily="34" charset="0"/>
                <a:cs typeface="Arial" panose="020B0604020202020204" pitchFamily="34" charset="0"/>
              </a:rPr>
              <a:t>Looking forward to receiving your applications. We wish all the best!</a:t>
            </a:r>
          </a:p>
          <a:p>
            <a:endParaRPr lang="en-US" sz="1400">
              <a:solidFill>
                <a:schemeClr val="tx1">
                  <a:lumMod val="95000"/>
                  <a:lumOff val="5000"/>
                </a:schemeClr>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Please connect with us through:</a:t>
            </a:r>
          </a:p>
          <a:p>
            <a:endParaRPr lang="en-US" sz="1400">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Facebook:</a:t>
            </a:r>
          </a:p>
          <a:p>
            <a:endParaRPr lang="en-US" sz="1400">
              <a:solidFill>
                <a:schemeClr val="accent1">
                  <a:lumMod val="50000"/>
                </a:schemeClr>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Regional </a:t>
            </a:r>
            <a:r>
              <a:rPr lang="en-US" sz="1400" err="1">
                <a:solidFill>
                  <a:schemeClr val="accent1">
                    <a:lumMod val="50000"/>
                  </a:schemeClr>
                </a:solidFill>
                <a:latin typeface="Arial" panose="020B0604020202020204" pitchFamily="34" charset="0"/>
                <a:cs typeface="Arial" panose="020B0604020202020204" pitchFamily="34" charset="0"/>
              </a:rPr>
              <a:t>Programme</a:t>
            </a:r>
            <a:r>
              <a:rPr lang="en-US" sz="1400">
                <a:solidFill>
                  <a:schemeClr val="accent1">
                    <a:lumMod val="50000"/>
                  </a:schemeClr>
                </a:solidFill>
                <a:latin typeface="Arial" panose="020B0604020202020204" pitchFamily="34" charset="0"/>
                <a:cs typeface="Arial" panose="020B0604020202020204" pitchFamily="34" charset="0"/>
              </a:rPr>
              <a:t> Political Dialogue Asia (KASPDA)</a:t>
            </a:r>
          </a:p>
          <a:p>
            <a:r>
              <a:rPr lang="en-US" sz="1400">
                <a:solidFill>
                  <a:srgbClr val="006666"/>
                </a:solidFill>
                <a:hlinkClick r:id="rId4"/>
              </a:rPr>
              <a:t>https://www.facebook.com/KAS.PDA/</a:t>
            </a:r>
            <a:endParaRPr lang="en-US" sz="1400">
              <a:solidFill>
                <a:srgbClr val="006666"/>
              </a:solidFill>
            </a:endParaRP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KASYP – Konrad Adenauer School for Young Politician</a:t>
            </a:r>
          </a:p>
          <a:p>
            <a:r>
              <a:rPr lang="en-US" sz="1400">
                <a:solidFill>
                  <a:srgbClr val="006666"/>
                </a:solidFill>
                <a:hlinkClick r:id="rId5"/>
              </a:rPr>
              <a:t>https://www.facebook.com/KASYPASIA/</a:t>
            </a:r>
            <a:endParaRPr lang="en-US" sz="1400">
              <a:solidFill>
                <a:srgbClr val="006666"/>
              </a:solidFill>
            </a:endParaRPr>
          </a:p>
          <a:p>
            <a:endParaRPr lang="en-US" sz="1400">
              <a:solidFill>
                <a:srgbClr val="006666"/>
              </a:solidFill>
            </a:endParaRPr>
          </a:p>
          <a:p>
            <a:r>
              <a:rPr lang="en-US" sz="1400" b="1">
                <a:solidFill>
                  <a:schemeClr val="accent1">
                    <a:lumMod val="50000"/>
                  </a:schemeClr>
                </a:solidFill>
                <a:latin typeface="Arial" panose="020B0604020202020204" pitchFamily="34" charset="0"/>
                <a:cs typeface="Arial" panose="020B0604020202020204" pitchFamily="34" charset="0"/>
              </a:rPr>
              <a:t>Instagram:</a:t>
            </a:r>
          </a:p>
          <a:p>
            <a:endParaRPr lang="en-US" sz="1400">
              <a:solidFill>
                <a:srgbClr val="006666"/>
              </a:solidFill>
            </a:endParaRPr>
          </a:p>
          <a:p>
            <a:r>
              <a:rPr lang="en-US" sz="1400">
                <a:solidFill>
                  <a:srgbClr val="006666"/>
                </a:solidFill>
                <a:latin typeface="Arial" panose="020B0604020202020204" pitchFamily="34" charset="0"/>
                <a:cs typeface="Arial" panose="020B0604020202020204" pitchFamily="34" charset="0"/>
                <a:hlinkClick r:id="rId6"/>
              </a:rPr>
              <a:t>https://www.instagram.com/kasypasia/</a:t>
            </a:r>
            <a:endParaRPr lang="en-US" sz="1400">
              <a:solidFill>
                <a:srgbClr val="006666"/>
              </a:solidFill>
              <a:latin typeface="Arial" panose="020B0604020202020204" pitchFamily="34" charset="0"/>
              <a:cs typeface="Arial" panose="020B0604020202020204" pitchFamily="34" charset="0"/>
            </a:endParaRPr>
          </a:p>
          <a:p>
            <a:endParaRPr lang="en-US" sz="1400">
              <a:solidFill>
                <a:srgbClr val="006666"/>
              </a:solidFill>
              <a:latin typeface="Arial" panose="020B0604020202020204" pitchFamily="34" charset="0"/>
              <a:cs typeface="Arial" panose="020B0604020202020204" pitchFamily="34" charset="0"/>
            </a:endParaRPr>
          </a:p>
          <a:p>
            <a:endParaRPr lang="en-US" sz="1400" b="1">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Contact Us:</a:t>
            </a: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Regional </a:t>
            </a:r>
            <a:r>
              <a:rPr lang="en-US" sz="1400" err="1">
                <a:solidFill>
                  <a:schemeClr val="tx1">
                    <a:lumMod val="95000"/>
                    <a:lumOff val="5000"/>
                  </a:schemeClr>
                </a:solidFill>
                <a:latin typeface="Arial" panose="020B0604020202020204" pitchFamily="34" charset="0"/>
                <a:cs typeface="Arial" panose="020B0604020202020204" pitchFamily="34" charset="0"/>
              </a:rPr>
              <a:t>Programme</a:t>
            </a:r>
            <a:r>
              <a:rPr lang="en-US" sz="1400">
                <a:solidFill>
                  <a:schemeClr val="tx1">
                    <a:lumMod val="95000"/>
                    <a:lumOff val="5000"/>
                  </a:schemeClr>
                </a:solidFill>
                <a:latin typeface="Arial" panose="020B0604020202020204" pitchFamily="34" charset="0"/>
                <a:cs typeface="Arial" panose="020B0604020202020204" pitchFamily="34" charset="0"/>
              </a:rPr>
              <a:t> Political Dialogue Asia</a:t>
            </a:r>
          </a:p>
          <a:p>
            <a:r>
              <a:rPr lang="en-US" sz="1400">
                <a:solidFill>
                  <a:schemeClr val="tx1">
                    <a:lumMod val="95000"/>
                    <a:lumOff val="5000"/>
                  </a:schemeClr>
                </a:solidFill>
                <a:latin typeface="Arial" panose="020B0604020202020204" pitchFamily="34" charset="0"/>
                <a:cs typeface="Arial" panose="020B0604020202020204" pitchFamily="34" charset="0"/>
              </a:rPr>
              <a:t>Konrad Adenauer Stiftung</a:t>
            </a:r>
          </a:p>
          <a:p>
            <a:r>
              <a:rPr lang="en-US" sz="1400">
                <a:solidFill>
                  <a:schemeClr val="tx1">
                    <a:lumMod val="95000"/>
                    <a:lumOff val="5000"/>
                  </a:schemeClr>
                </a:solidFill>
                <a:latin typeface="Arial"/>
                <a:cs typeface="Arial"/>
              </a:rPr>
              <a:t>11-01, Arch 380, 380 Jalan Besar</a:t>
            </a:r>
          </a:p>
          <a:p>
            <a:r>
              <a:rPr lang="en-US" sz="1400">
                <a:solidFill>
                  <a:schemeClr val="tx1">
                    <a:lumMod val="95000"/>
                    <a:lumOff val="5000"/>
                  </a:schemeClr>
                </a:solidFill>
                <a:latin typeface="Arial" panose="020B0604020202020204" pitchFamily="34" charset="0"/>
                <a:cs typeface="Arial" panose="020B0604020202020204" pitchFamily="34" charset="0"/>
              </a:rPr>
              <a:t>Singapore 209000</a:t>
            </a:r>
          </a:p>
          <a:p>
            <a:r>
              <a:rPr lang="en-US" sz="1400">
                <a:solidFill>
                  <a:schemeClr val="tx1">
                    <a:lumMod val="95000"/>
                    <a:lumOff val="5000"/>
                  </a:schemeClr>
                </a:solidFill>
                <a:latin typeface="Arial" panose="020B0604020202020204" pitchFamily="34" charset="0"/>
                <a:cs typeface="Arial" panose="020B0604020202020204" pitchFamily="34" charset="0"/>
              </a:rPr>
              <a:t>Phone #: +65 6603 6161</a:t>
            </a:r>
          </a:p>
          <a:p>
            <a:r>
              <a:rPr lang="en-US" sz="1400">
                <a:solidFill>
                  <a:schemeClr val="tx1">
                    <a:lumMod val="95000"/>
                    <a:lumOff val="5000"/>
                  </a:schemeClr>
                </a:solidFill>
                <a:latin typeface="Arial" panose="020B0604020202020204" pitchFamily="34" charset="0"/>
                <a:cs typeface="Arial" panose="020B0604020202020204" pitchFamily="34" charset="0"/>
              </a:rPr>
              <a:t>Mobile #: +65 97380544</a:t>
            </a:r>
          </a:p>
          <a:p>
            <a:r>
              <a:rPr lang="en-US" sz="1400">
                <a:solidFill>
                  <a:schemeClr val="tx1">
                    <a:lumMod val="95000"/>
                    <a:lumOff val="5000"/>
                  </a:schemeClr>
                </a:solidFill>
                <a:latin typeface="Arial"/>
                <a:cs typeface="Arial"/>
              </a:rPr>
              <a:t>Email address: </a:t>
            </a:r>
            <a:r>
              <a:rPr lang="en-US" sz="1400">
                <a:solidFill>
                  <a:srgbClr val="00CCFF"/>
                </a:solidFill>
                <a:latin typeface="Arial"/>
                <a:cs typeface="Arial"/>
              </a:rPr>
              <a:t>dessy.hristova@kas.de</a:t>
            </a:r>
          </a:p>
          <a:p>
            <a:r>
              <a:rPr lang="en-US" sz="1400">
                <a:solidFill>
                  <a:schemeClr val="tx1">
                    <a:lumMod val="95000"/>
                    <a:lumOff val="5000"/>
                  </a:schemeClr>
                </a:solidFill>
                <a:latin typeface="Arial" panose="020B0604020202020204" pitchFamily="34" charset="0"/>
                <a:cs typeface="Arial" panose="020B0604020202020204" pitchFamily="34" charset="0"/>
              </a:rPr>
              <a:t>Website: </a:t>
            </a:r>
            <a:r>
              <a:rPr lang="en-US" sz="1400">
                <a:solidFill>
                  <a:srgbClr val="006666"/>
                </a:solidFill>
                <a:hlinkClick r:id="rId7"/>
              </a:rPr>
              <a:t>https://www.kas.de/en/web/politikdialog-asien</a:t>
            </a:r>
            <a:endParaRPr lang="en-US" sz="1400">
              <a:solidFill>
                <a:srgbClr val="006666"/>
              </a:solidFill>
              <a:latin typeface="Arial" panose="020B0604020202020204" pitchFamily="34" charset="0"/>
              <a:cs typeface="Arial" panose="020B0604020202020204" pitchFamily="34" charset="0"/>
            </a:endParaRPr>
          </a:p>
          <a:p>
            <a:endParaRPr lang="en-US" sz="1400">
              <a:solidFill>
                <a:schemeClr val="accent1">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034716" y="8877646"/>
            <a:ext cx="1859441" cy="957155"/>
          </a:xfrm>
          <a:prstGeom prst="rect">
            <a:avLst/>
          </a:prstGeom>
        </p:spPr>
      </p:pic>
    </p:spTree>
    <p:extLst>
      <p:ext uri="{BB962C8B-B14F-4D97-AF65-F5344CB8AC3E}">
        <p14:creationId xmlns:p14="http://schemas.microsoft.com/office/powerpoint/2010/main" val="266286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6" name="Picture 5">
            <a:extLst>
              <a:ext uri="{FF2B5EF4-FFF2-40B4-BE49-F238E27FC236}">
                <a16:creationId xmlns:a16="http://schemas.microsoft.com/office/drawing/2014/main" id="{37962F53-01B1-4547-BE4D-32BDE1E207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6568" y="598910"/>
            <a:ext cx="1855569" cy="2134726"/>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ABLE OF CONTENTS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72884" cy="6545382"/>
          </a:xfrm>
          <a:prstGeom prst="rect">
            <a:avLst/>
          </a:prstGeom>
          <a:noFill/>
        </p:spPr>
        <p:txBody>
          <a:bodyPr wrap="square" rtlCol="0">
            <a:spAutoFit/>
          </a:bodyPr>
          <a:lstStyle/>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Rationale………………………………………………………………………………………03</a:t>
            </a:r>
          </a:p>
          <a:p>
            <a:pPr marL="0" marR="0" algn="just">
              <a:lnSpc>
                <a:spcPct val="150000"/>
              </a:lnSpc>
              <a:spcBef>
                <a:spcPts val="0"/>
              </a:spcBef>
              <a:spcAft>
                <a:spcPts val="800"/>
              </a:spcAft>
            </a:pPr>
            <a:r>
              <a:rPr lang="en-US" sz="1200" b="1">
                <a:solidFill>
                  <a:srgbClr val="009999"/>
                </a:solidFill>
                <a:effectLst/>
                <a:latin typeface="Open Sans" panose="020B0606030504020204" pitchFamily="34" charset="0"/>
                <a:ea typeface="Open Sans" panose="020B0606030504020204" pitchFamily="34" charset="0"/>
                <a:cs typeface="Open Sans" panose="020B0606030504020204" pitchFamily="34" charset="0"/>
              </a:rPr>
              <a:t>2 </a:t>
            </a:r>
            <a:r>
              <a:rPr lang="en-US" sz="12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200">
                <a:effectLst/>
                <a:latin typeface="Open Sans" panose="020B0606030504020204" pitchFamily="34" charset="0"/>
                <a:ea typeface="Open Sans" panose="020B0606030504020204" pitchFamily="34" charset="0"/>
                <a:cs typeface="Open Sans" panose="020B0606030504020204" pitchFamily="34" charset="0"/>
              </a:rPr>
              <a:t> Background………………………………………………………………………………….04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3</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Objectives…………………………………………………………………………………….05</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4</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Framework……………………………………………………………………………………06</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5</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Courses………………………………………………………………………………………..08</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Knowing Module (01): Political Parties in Democratic Societies………….…….09</a:t>
            </a:r>
          </a:p>
          <a:p>
            <a:pPr marL="0" marR="0" algn="just">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	Acting Module (02): Political </a:t>
            </a:r>
            <a:r>
              <a:rPr lang="en-US" sz="1200">
                <a:latin typeface="Open Sans" panose="020B0606030504020204" pitchFamily="34" charset="0"/>
                <a:ea typeface="Open Sans" panose="020B0606030504020204" pitchFamily="34" charset="0"/>
                <a:cs typeface="Open Sans" panose="020B0606030504020204" pitchFamily="34" charset="0"/>
              </a:rPr>
              <a:t>Parties in Election </a:t>
            </a:r>
            <a:r>
              <a:rPr lang="en-US" sz="1200">
                <a:effectLst/>
                <a:latin typeface="Open Sans" panose="020B0606030504020204" pitchFamily="34" charset="0"/>
                <a:ea typeface="Open Sans" panose="020B0606030504020204" pitchFamily="34" charset="0"/>
                <a:cs typeface="Open Sans" panose="020B0606030504020204" pitchFamily="34" charset="0"/>
              </a:rPr>
              <a:t>Campaigning……….………….09</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Serving Module (03): Political Parties in Local Governance </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and Development…………………………………………………………………………………….10</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Connecting Module (04): Political Parties in Europe and Germany…………..10</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6</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Evaluation and Completion…………………………………………………….……11</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7</a:t>
            </a:r>
            <a:r>
              <a:rPr lang="en-US" sz="1200">
                <a:latin typeface="Open Sans" panose="020B0606030504020204" pitchFamily="34" charset="0"/>
                <a:ea typeface="Open Sans" panose="020B0606030504020204" pitchFamily="34" charset="0"/>
                <a:cs typeface="Open Sans" panose="020B0606030504020204" pitchFamily="34" charset="0"/>
              </a:rPr>
              <a:t> Eligibility Criteria………………………………………………………………………………………….…..12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8</a:t>
            </a:r>
            <a:r>
              <a:rPr lang="en-US" sz="1200">
                <a:latin typeface="Open Sans" panose="020B0606030504020204" pitchFamily="34" charset="0"/>
                <a:ea typeface="Open Sans" panose="020B0606030504020204" pitchFamily="34" charset="0"/>
                <a:cs typeface="Open Sans" panose="020B0606030504020204" pitchFamily="34" charset="0"/>
              </a:rPr>
              <a:t> Participants’ Responsibilities……………………………………………………………………….…..12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9</a:t>
            </a:r>
            <a:r>
              <a:rPr lang="en-US" sz="1200">
                <a:latin typeface="Open Sans" panose="020B0606030504020204" pitchFamily="34" charset="0"/>
                <a:ea typeface="Open Sans" panose="020B0606030504020204" pitchFamily="34" charset="0"/>
                <a:cs typeface="Open Sans" panose="020B0606030504020204" pitchFamily="34" charset="0"/>
              </a:rPr>
              <a:t> Foundation’s Role………………………………………………………………………….....................13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10</a:t>
            </a:r>
            <a:r>
              <a:rPr lang="en-US" sz="1200">
                <a:latin typeface="Open Sans" panose="020B0606030504020204" pitchFamily="34" charset="0"/>
                <a:ea typeface="Open Sans" panose="020B0606030504020204" pitchFamily="34" charset="0"/>
                <a:cs typeface="Open Sans" panose="020B0606030504020204" pitchFamily="34" charset="0"/>
              </a:rPr>
              <a:t> Application Process……………………………………………………………………………………....13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11</a:t>
            </a:r>
            <a:r>
              <a:rPr lang="en-US" sz="1200">
                <a:latin typeface="Open Sans" panose="020B0606030504020204" pitchFamily="34" charset="0"/>
                <a:ea typeface="Open Sans" panose="020B0606030504020204" pitchFamily="34" charset="0"/>
                <a:cs typeface="Open Sans" panose="020B0606030504020204" pitchFamily="34" charset="0"/>
              </a:rPr>
              <a:t> Application Documents………………………………………………………………………………...14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12</a:t>
            </a:r>
            <a:r>
              <a:rPr lang="en-US" sz="1200">
                <a:latin typeface="Open Sans" panose="020B0606030504020204" pitchFamily="34" charset="0"/>
                <a:ea typeface="Open Sans" panose="020B0606030504020204" pitchFamily="34" charset="0"/>
                <a:cs typeface="Open Sans" panose="020B0606030504020204" pitchFamily="34" charset="0"/>
              </a:rPr>
              <a:t> Submission Details………………………………………………………………………………………..14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13</a:t>
            </a:r>
            <a:r>
              <a:rPr lang="en-US" sz="1200">
                <a:latin typeface="Open Sans" panose="020B0606030504020204" pitchFamily="34" charset="0"/>
                <a:ea typeface="Open Sans" panose="020B0606030504020204" pitchFamily="34" charset="0"/>
                <a:cs typeface="Open Sans" panose="020B0606030504020204" pitchFamily="34" charset="0"/>
              </a:rPr>
              <a:t> References…………………………………………………………………………………………………….15</a:t>
            </a: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2</a:t>
            </a:fld>
            <a:endParaRPr lang="en-US"/>
          </a:p>
        </p:txBody>
      </p:sp>
    </p:spTree>
    <p:extLst>
      <p:ext uri="{BB962C8B-B14F-4D97-AF65-F5344CB8AC3E}">
        <p14:creationId xmlns:p14="http://schemas.microsoft.com/office/powerpoint/2010/main" val="177579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RATIONALE</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11703" cy="6899902"/>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 key task for consolidating democracy is strengthening the political party system. Political parties perform four elementary and interrelated functions for modern, representative democracy: they aggregate the population’s interests and channel their demands and proposals from the grassroots to governments and parliament, they train, select and propose leaders for elections and government roles, through parliaments and elections they supervise the government, and they develop and evaluate policy alternatives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 However, in young democracies, parties’ performance of these functions is often weak. Parties fail to link citizens with the state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because they lack internal party democracy (</a:t>
            </a:r>
            <a:r>
              <a:rPr lang="en-SG" sz="1150" err="1">
                <a:effectLst/>
                <a:latin typeface="Open Sans" panose="020B0606030504020204" pitchFamily="34" charset="0"/>
                <a:ea typeface="Open Sans" panose="020B0606030504020204" pitchFamily="34" charset="0"/>
                <a:cs typeface="Open Sans" panose="020B0606030504020204" pitchFamily="34" charset="0"/>
              </a:rPr>
              <a:t>Svåsand</a:t>
            </a:r>
            <a:r>
              <a:rPr lang="en-SG" sz="1150">
                <a:effectLst/>
                <a:latin typeface="Open Sans" panose="020B0606030504020204" pitchFamily="34" charset="0"/>
                <a:ea typeface="Open Sans" panose="020B0606030504020204" pitchFamily="34" charset="0"/>
                <a:cs typeface="Open Sans" panose="020B0606030504020204" pitchFamily="34" charset="0"/>
              </a:rPr>
              <a:t>, 2014), have an electoral instead of programmatic party orientation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and their institutionalization is marred by patronage and personalistic structures around strong leaders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While the causes for these shortcomings are complex and contingent of each country’s specific context, some factors are common to many party systems in young democracies: a compressed transition from autocracy to democracy, weak Rule of Law, poverty and inequality, anti-political legacies among citizens, and presidential systems of government with weak parliaments (Carothers, 2014).</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Asian political parties are no strangers to these challenges. The record electoral year of 2019, with five massive and vibrant national elections in the region, masks a worrying trend: the consolidation process of Asian democracies is struggling. A bouquet of formal requirements such as Constitutions that prescribe separation of powers, institutional checks and balances, multi-party systems and legal recognition of civil liberties are largely in place throughout the region. But underneath the formalities, structures of power co-optation, clientelism, corruption, exclusion and sectarianism persist; illiberal and authoritarian forces remain strong (</a:t>
            </a:r>
            <a:r>
              <a:rPr lang="en-SG" sz="1150" err="1">
                <a:effectLst/>
                <a:latin typeface="Open Sans" panose="020B0606030504020204" pitchFamily="34" charset="0"/>
                <a:ea typeface="Open Sans" panose="020B0606030504020204" pitchFamily="34" charset="0"/>
                <a:cs typeface="Open Sans" panose="020B0606030504020204" pitchFamily="34" charset="0"/>
              </a:rPr>
              <a:t>Pepinsky</a:t>
            </a:r>
            <a:r>
              <a:rPr lang="en-SG" sz="1150">
                <a:effectLst/>
                <a:latin typeface="Open Sans" panose="020B0606030504020204" pitchFamily="34" charset="0"/>
                <a:ea typeface="Open Sans" panose="020B0606030504020204" pitchFamily="34" charset="0"/>
                <a:cs typeface="Open Sans" panose="020B0606030504020204" pitchFamily="34" charset="0"/>
              </a:rPr>
              <a:t>, 2017). In Southeast Asia, political participation – measured by voter turnout and mobilization – increased, for example in Malaysia since 2018, but the overall situation in Cambodia, India, Indonesia, the Philippines, Thailand and Vietnam is deteriorating since 2016 or earlier (Sharp, 2019).</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Against this background, international party assistance (IPA) has become a cornerstone of international development’s efforts for democracy and capacity-development programmes are the most common tools for IPA.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3</a:t>
            </a:fld>
            <a:endParaRPr lang="en-US"/>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453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BACKGROUND</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460790"/>
            <a:ext cx="5911703" cy="4061753"/>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Konrad Adenauer School for Young Politicians (KASYP) is a capacity-development programme implemented by the Regional Programme Political Dialogue Asia of the Konrad Adenauer Stiftung (KASPDA) since March 2010. Throughout its </a:t>
            </a:r>
            <a:r>
              <a:rPr lang="en-SG" sz="1150">
                <a:latin typeface="Open Sans" panose="020B0606030504020204" pitchFamily="34" charset="0"/>
                <a:ea typeface="Open Sans" panose="020B0606030504020204" pitchFamily="34" charset="0"/>
                <a:cs typeface="Open Sans" panose="020B0606030504020204" pitchFamily="34" charset="0"/>
              </a:rPr>
              <a:t>eleven</a:t>
            </a:r>
            <a:r>
              <a:rPr lang="en-SG" sz="1150">
                <a:effectLst/>
                <a:latin typeface="Open Sans" panose="020B0606030504020204" pitchFamily="34" charset="0"/>
                <a:ea typeface="Open Sans" panose="020B0606030504020204" pitchFamily="34" charset="0"/>
                <a:cs typeface="Open Sans" panose="020B0606030504020204" pitchFamily="34" charset="0"/>
              </a:rPr>
              <a:t> years of existence, KASYP’s overarching objective has been to contribute to KASPDA’s goal of fostering representative and accountable democratic parties in the region through strengthening young members’ capacities.</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KASYP is a modular training programme which consists of four modules phased over the course of two years, in which participants can acquire theoretical and conceptual knowledge as well as practical skills. Diagram 01 summarizes the module structure where each module takes place in a different location, depending on the KASPDA team’s priorities and the presence of local partners. Germany has been established as a fixed location for Module 4. Module contents range from theoretical foundations on democratic systems and parties to policy-focused contents on local governance, practical skills in communication, election campaigning, program innovation and design, diplomatic protocols as well as exposure to the </a:t>
            </a:r>
            <a:r>
              <a:rPr lang="en-SG" sz="1150">
                <a:latin typeface="Open Sans" panose="020B0606030504020204" pitchFamily="34" charset="0"/>
                <a:ea typeface="Open Sans" panose="020B0606030504020204" pitchFamily="34" charset="0"/>
                <a:cs typeface="Open Sans" panose="020B0606030504020204" pitchFamily="34" charset="0"/>
              </a:rPr>
              <a:t>global politics such as the </a:t>
            </a:r>
            <a:r>
              <a:rPr lang="en-SG" sz="1150">
                <a:effectLst/>
                <a:latin typeface="Open Sans" panose="020B0606030504020204" pitchFamily="34" charset="0"/>
                <a:ea typeface="Open Sans" panose="020B0606030504020204" pitchFamily="34" charset="0"/>
                <a:cs typeface="Open Sans" panose="020B0606030504020204" pitchFamily="34" charset="0"/>
              </a:rPr>
              <a:t>German and European political systems. Modules entail a mixture of lectures, group discussion, debates, individual and group presentations, practical workshops, simulations, site visits and dialogue sessions with national and local political leaders.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4</a:t>
            </a:fld>
            <a:endParaRPr lang="en-US"/>
          </a:p>
        </p:txBody>
      </p:sp>
      <p:graphicFrame>
        <p:nvGraphicFramePr>
          <p:cNvPr id="2" name="Diagram 1">
            <a:extLst>
              <a:ext uri="{FF2B5EF4-FFF2-40B4-BE49-F238E27FC236}">
                <a16:creationId xmlns:a16="http://schemas.microsoft.com/office/drawing/2014/main" id="{4CAEFAF6-0FE3-454C-BF57-4FD9405393A1}"/>
              </a:ext>
            </a:extLst>
          </p:cNvPr>
          <p:cNvGraphicFramePr/>
          <p:nvPr>
            <p:extLst>
              <p:ext uri="{D42A27DB-BD31-4B8C-83A1-F6EECF244321}">
                <p14:modId xmlns:p14="http://schemas.microsoft.com/office/powerpoint/2010/main" val="1860567896"/>
              </p:ext>
            </p:extLst>
          </p:nvPr>
        </p:nvGraphicFramePr>
        <p:xfrm>
          <a:off x="1521058" y="6524751"/>
          <a:ext cx="5059892" cy="3373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D34D119-A57F-498B-804C-234EF3644E3D}"/>
              </a:ext>
            </a:extLst>
          </p:cNvPr>
          <p:cNvSpPr txBox="1"/>
          <p:nvPr/>
        </p:nvSpPr>
        <p:spPr>
          <a:xfrm>
            <a:off x="1521058" y="9919758"/>
            <a:ext cx="5059892" cy="246221"/>
          </a:xfrm>
          <a:prstGeom prst="rect">
            <a:avLst/>
          </a:prstGeom>
          <a:noFill/>
        </p:spPr>
        <p:txBody>
          <a:bodyPr wrap="square" rtlCol="0">
            <a:spAutoFit/>
          </a:bodyPr>
          <a:lstStyle/>
          <a:p>
            <a:pPr algn="ctr"/>
            <a:r>
              <a:rPr lang="en-US" sz="1000" b="1"/>
              <a:t>Diagram 01: KASYP TRAINING STRUCTURE: POLITICAL LEADER’S JOURNEY</a:t>
            </a:r>
          </a:p>
        </p:txBody>
      </p:sp>
      <p:cxnSp>
        <p:nvCxnSpPr>
          <p:cNvPr id="12" name="Straight Connector 11">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936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3534" y="380662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444262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465807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OBJECTIVES</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464505"/>
            <a:ext cx="5911703" cy="2433615"/>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Additionally, KASYP features compulsory leadership training and modular assignments throughout the programme, the Bridging Democratic Leadership (BDL). Successful applicants will undergo the BDL throughout the first three modules under different themes of Ownership, Co-ownership, and Co-creation. Apart from the BDL, participants are required to deliver outputs pertaining to their communication skills, leadership journey, election campaign plan, project design, and a final </a:t>
            </a:r>
            <a:r>
              <a:rPr lang="en-SG" sz="1150">
                <a:latin typeface="Open Sans" panose="020B0606030504020204" pitchFamily="34" charset="0"/>
                <a:ea typeface="Open Sans" panose="020B0606030504020204" pitchFamily="34" charset="0"/>
                <a:cs typeface="Open Sans" panose="020B0606030504020204" pitchFamily="34" charset="0"/>
              </a:rPr>
              <a:t>class project documenting their </a:t>
            </a:r>
            <a:r>
              <a:rPr lang="en-SG" sz="1150">
                <a:effectLst/>
                <a:latin typeface="Open Sans" panose="020B0606030504020204" pitchFamily="34" charset="0"/>
                <a:ea typeface="Open Sans" panose="020B0606030504020204" pitchFamily="34" charset="0"/>
                <a:cs typeface="Open Sans" panose="020B0606030504020204" pitchFamily="34" charset="0"/>
              </a:rPr>
              <a:t>learning journey.</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Per its design, KASYP provides its participants with the possibility of exchange with peers from other Asian countries, from competing parties of their home countries, and from European countries. This exchange is fostered beyond KASYP through annual alumni events and social networking platforms.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5</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113107" y="5759719"/>
            <a:ext cx="5911703" cy="3996992"/>
          </a:xfrm>
          <a:prstGeom prst="rect">
            <a:avLst/>
          </a:prstGeom>
          <a:noFill/>
        </p:spPr>
        <p:txBody>
          <a:bodyPr wrap="square" rtlCol="0">
            <a:spAutoFit/>
          </a:bodyPr>
          <a:lstStyle/>
          <a:p>
            <a:pPr marL="0" marR="0" algn="just">
              <a:lnSpc>
                <a:spcPct val="115000"/>
              </a:lnSpc>
              <a:spcBef>
                <a:spcPts val="0"/>
              </a:spcBef>
              <a:spcAft>
                <a:spcPts val="800"/>
              </a:spcAft>
            </a:pPr>
            <a:r>
              <a:rPr lang="en-SG" sz="1150" spc="-20">
                <a:effectLst/>
                <a:latin typeface="Open Sans" panose="020B0606030504020204" pitchFamily="34" charset="0"/>
                <a:ea typeface="Open Sans" panose="020B0606030504020204" pitchFamily="34" charset="0"/>
                <a:cs typeface="Open Sans" panose="020B0606030504020204" pitchFamily="34" charset="0"/>
              </a:rPr>
              <a:t>This project has its fundamentals in the realisation that parties require as much nurturing and attention as any </a:t>
            </a:r>
            <a:r>
              <a:rPr lang="en-SG" sz="1150" spc="-10">
                <a:effectLst/>
                <a:latin typeface="Open Sans" panose="020B0606030504020204" pitchFamily="34" charset="0"/>
                <a:ea typeface="Open Sans" panose="020B0606030504020204" pitchFamily="34" charset="0"/>
                <a:cs typeface="Open Sans" panose="020B0606030504020204" pitchFamily="34" charset="0"/>
              </a:rPr>
              <a:t>other political institution in a democratic process. Well-run political parties anchored on sound </a:t>
            </a:r>
            <a:r>
              <a:rPr lang="en-SG" sz="1150" spc="-35">
                <a:effectLst/>
                <a:latin typeface="Open Sans" panose="020B0606030504020204" pitchFamily="34" charset="0"/>
                <a:ea typeface="Open Sans" panose="020B0606030504020204" pitchFamily="34" charset="0"/>
                <a:cs typeface="Open Sans" panose="020B0606030504020204" pitchFamily="34" charset="0"/>
              </a:rPr>
              <a:t>development-platforms contribute to mature democratic ideals and principles.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spc="-35">
                <a:effectLst/>
                <a:latin typeface="Open Sans" panose="020B0606030504020204" pitchFamily="34" charset="0"/>
                <a:ea typeface="Open Sans" panose="020B0606030504020204" pitchFamily="34" charset="0"/>
                <a:cs typeface="Open Sans" panose="020B0606030504020204" pitchFamily="34" charset="0"/>
              </a:rPr>
              <a:t>Therefore, the </a:t>
            </a:r>
            <a:r>
              <a:rPr lang="en-SG" sz="1150" i="1" spc="-35">
                <a:effectLst/>
                <a:latin typeface="Open Sans" panose="020B0606030504020204" pitchFamily="34" charset="0"/>
                <a:ea typeface="Open Sans" panose="020B0606030504020204" pitchFamily="34" charset="0"/>
                <a:cs typeface="Open Sans" panose="020B0606030504020204" pitchFamily="34" charset="0"/>
              </a:rPr>
              <a:t>main goal</a:t>
            </a:r>
            <a:r>
              <a:rPr lang="en-SG" sz="1150" spc="-35">
                <a:effectLst/>
                <a:latin typeface="Open Sans" panose="020B0606030504020204" pitchFamily="34" charset="0"/>
                <a:ea typeface="Open Sans" panose="020B0606030504020204" pitchFamily="34" charset="0"/>
                <a:cs typeface="Open Sans" panose="020B0606030504020204" pitchFamily="34" charset="0"/>
              </a:rPr>
              <a:t> of this two-year programme is to develop a cadre of young political leaders who will take lead in the advancement of responsiveness and accountability of political parties in Asia.</a:t>
            </a:r>
          </a:p>
          <a:p>
            <a:pPr marL="0" marR="0" algn="just">
              <a:lnSpc>
                <a:spcPct val="115000"/>
              </a:lnSpc>
              <a:spcBef>
                <a:spcPts val="0"/>
              </a:spcBef>
              <a:spcAft>
                <a:spcPts val="800"/>
              </a:spcAft>
            </a:pPr>
            <a:r>
              <a:rPr lang="en-SG" sz="1150" spc="-40">
                <a:effectLst/>
                <a:latin typeface="Open Sans" panose="020B0606030504020204" pitchFamily="34" charset="0"/>
                <a:ea typeface="Open Sans" panose="020B0606030504020204" pitchFamily="34" charset="0"/>
                <a:cs typeface="Open Sans" panose="020B0606030504020204" pitchFamily="34" charset="0"/>
              </a:rPr>
              <a:t>The two-year programme </a:t>
            </a:r>
            <a:r>
              <a:rPr lang="en-SG" sz="1150" spc="-50">
                <a:effectLst/>
                <a:latin typeface="Open Sans" panose="020B0606030504020204" pitchFamily="34" charset="0"/>
                <a:ea typeface="Open Sans" panose="020B0606030504020204" pitchFamily="34" charset="0"/>
                <a:cs typeface="Open Sans" panose="020B0606030504020204" pitchFamily="34" charset="0"/>
              </a:rPr>
              <a:t>aims to achieve the following objectives: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just">
              <a:lnSpc>
                <a:spcPct val="115000"/>
              </a:lnSpc>
              <a:spcBef>
                <a:spcPts val="0"/>
              </a:spcBef>
              <a:spcAft>
                <a:spcPts val="0"/>
              </a:spcAft>
              <a:buFont typeface="+mj-lt"/>
              <a:buAutoNum type="arabicPeriod"/>
            </a:pPr>
            <a:r>
              <a:rPr lang="en-SG" sz="1150" spc="-45">
                <a:effectLst/>
                <a:latin typeface="Open Sans" panose="020B0606030504020204" pitchFamily="34" charset="0"/>
                <a:ea typeface="Open Sans" panose="020B0606030504020204" pitchFamily="34" charset="0"/>
                <a:cs typeface="Open Sans" panose="020B0606030504020204" pitchFamily="34" charset="0"/>
              </a:rPr>
              <a:t>Strengthen participants’ democratic knowledge through a better understanding and appreciation of the role and functioning of political parties in democratic societies, the importance of intra-party democracy, principles of good governance, advantages and disadvantages of different political systems, free and fair elections, press freedom, disinformation, the market economy, sustainable development goals, multilateralism, and other aspects of democratic governance.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517250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950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7457" y="5113336"/>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5725522"/>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4</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5940966"/>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FRAMEWORK</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532745"/>
            <a:ext cx="5911703" cy="3755644"/>
          </a:xfrm>
          <a:prstGeom prst="rect">
            <a:avLst/>
          </a:prstGeom>
          <a:noFill/>
        </p:spPr>
        <p:txBody>
          <a:bodyPr wrap="square" rtlCol="0">
            <a:spAutoFit/>
          </a:bodyPr>
          <a:lstStyle/>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Enhance participants’ political skills through training and mastery in communication and presentation (pitching, framing, storytelling, debate, public speaking), election campaign strategy (campaign planning), governance and development (negotiation, systems and design thinking), and engagement and networking (diplomacy protocols).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Nurture participants’ democratic values and principles through the practice and embodiment of accountability, transparency, human rights, freedom of speech, justice, equality, diversity, rule of law, truth, tolerance, popular sovereignty, and other liberal democratic values and principles.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Expand participants’ network through offline and online peer-to-peer exchange and dialogue with local and national leaders from Asia and Europe.</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45">
                <a:effectLst/>
                <a:latin typeface="Open Sans" panose="020B0606030504020204" pitchFamily="34" charset="0"/>
                <a:ea typeface="Open Sans" panose="020B0606030504020204" pitchFamily="34" charset="0"/>
                <a:cs typeface="Open Sans" panose="020B0606030504020204" pitchFamily="34" charset="0"/>
              </a:rPr>
              <a:t>Contribute to the improvement of their respective political parties’ internal capacity in terms of organization, administration, outreach, membership strategy, party platform, election strategy, training and resource material development, and many more.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6</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7072068"/>
            <a:ext cx="5911703" cy="2534540"/>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 a capacity-development programme, KASYP adopts the adult learning principles (Knowles, 1984) and the learning domains (Bloom, 1956) to comprise the KASYP programme framework. Bloom’s taxonomy will guide the programme framework </a:t>
            </a:r>
            <a:r>
              <a:rPr lang="en-SG" sz="1150">
                <a:latin typeface="Open Sans" panose="020B0606030504020204" pitchFamily="34" charset="0"/>
                <a:ea typeface="Open Sans" panose="020B0606030504020204" pitchFamily="34" charset="0"/>
                <a:cs typeface="Open Sans" panose="020B0606030504020204" pitchFamily="34" charset="0"/>
              </a:rPr>
              <a:t>to </a:t>
            </a:r>
            <a:r>
              <a:rPr lang="en-SG" sz="1150">
                <a:effectLst/>
                <a:latin typeface="Open Sans" panose="020B0606030504020204" pitchFamily="34" charset="0"/>
                <a:ea typeface="Open Sans" panose="020B0606030504020204" pitchFamily="34" charset="0"/>
                <a:cs typeface="Open Sans" panose="020B0606030504020204" pitchFamily="34" charset="0"/>
              </a:rPr>
              <a:t>ensure that the modules’ content will address the cognitive domain (democratic knowledge), psychomotor or skills domain (political skills), and affective domain (democratic values and principles). Another aspect of the framework is the programme design and delivery which will employ andragogy considering that participants are from 24 – 35 years old. This means that participants will be involved in the planning and evaluation of the programme, participants’ experiences will provide the basis for their learning activities, topics will be chosen based on the relevance and impact </a:t>
            </a:r>
            <a:r>
              <a:rPr lang="en-SG" sz="1150">
                <a:latin typeface="Open Sans" panose="020B0606030504020204" pitchFamily="34" charset="0"/>
                <a:ea typeface="Open Sans" panose="020B0606030504020204" pitchFamily="34" charset="0"/>
                <a:cs typeface="Open Sans" panose="020B0606030504020204" pitchFamily="34" charset="0"/>
              </a:rPr>
              <a:t>on</a:t>
            </a:r>
            <a:r>
              <a:rPr lang="en-SG" sz="1150">
                <a:effectLst/>
                <a:latin typeface="Open Sans" panose="020B0606030504020204" pitchFamily="34" charset="0"/>
                <a:ea typeface="Open Sans" panose="020B0606030504020204" pitchFamily="34" charset="0"/>
                <a:cs typeface="Open Sans" panose="020B0606030504020204" pitchFamily="34" charset="0"/>
              </a:rPr>
              <a:t> the participants’ professional and personal lives, and the programme will be problem-centred rather than content-oriented.</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645539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66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7</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4519911"/>
            <a:ext cx="5911703" cy="5633402"/>
          </a:xfrm>
          <a:prstGeom prst="rect">
            <a:avLst/>
          </a:prstGeom>
          <a:noFill/>
        </p:spPr>
        <p:txBody>
          <a:bodyPr wrap="square" rtlCol="0">
            <a:spAutoFit/>
          </a:bodyPr>
          <a:lstStyle/>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Diagram 02 above shows how the KASYP programme framework is translated into training-module structure. Depending on the module, the content for the cognitive domain will be divided into core and elective topics, while the skills domain will include training and practice, and for the affective domain, it will cover leadership and engagement inputs. When it comes to programme delivery, various strategies will be utilized such as lectures, flipped classroom, workshops, argumentation and debate, simulations, site-visits and immersion, dialogue, reflection, and practice.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The KASYP programme design is inspired by the journey of a typical political leader. As shown in Diagram 01, the programme starts with the first module, the Knowing Module. It is called the Knowing Module because it aims to introduce basic political and democracy concepts and facilitate the discovery of political calling among participants. After knowing the basic concepts and discovering the calling for politics, the second module is the Acting Module. To translate learning and vision, one has to act on it, and when it comes to politics, one has to contest for public support. The Acting Module is about equipping participants with the necessary knowledge and technical-know-how in planning, implementing, and managing a successful election campaign. Once a political leader gets elected, the next phase is serving the public and this constitutes the third module. The Serving Module is about learning effective strategies in governing constituencies through good governance and sustainable development framework. The journey of one’s political career does not end in serving the people. Thus, the final module is the Connecting Module. Political leaders should understand the importance of connecting with other political leaders to share and learn best practices </a:t>
            </a:r>
            <a:r>
              <a:rPr lang="en-SG" sz="1100">
                <a:latin typeface="Open Sans" panose="020B0606030504020204" pitchFamily="34" charset="0"/>
                <a:ea typeface="Open Sans" panose="020B0606030504020204" pitchFamily="34" charset="0"/>
                <a:cs typeface="Open Sans" panose="020B0606030504020204" pitchFamily="34" charset="0"/>
              </a:rPr>
              <a:t>i</a:t>
            </a:r>
            <a:r>
              <a:rPr lang="en-SG" sz="1100">
                <a:effectLst/>
                <a:latin typeface="Open Sans" panose="020B0606030504020204" pitchFamily="34" charset="0"/>
                <a:ea typeface="Open Sans" panose="020B0606030504020204" pitchFamily="34" charset="0"/>
                <a:cs typeface="Open Sans" panose="020B0606030504020204" pitchFamily="34" charset="0"/>
              </a:rPr>
              <a:t>n democratic governance. With globalization, some problems cannot be solved by individual leaders or by individual nations. Sometimes, the only solution is to work together despite the differences. This module will also provide the participants with an opportunity to expose themselves and learn about European and German politics. This exposure aims to facilitate their understanding and appreciation on the importance of multilateralism in this age of interconnectivity and interdependence.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65113C8F-1049-42CA-97A3-1A68CDA97963}"/>
              </a:ext>
            </a:extLst>
          </p:cNvPr>
          <p:cNvGraphicFramePr/>
          <p:nvPr>
            <p:extLst>
              <p:ext uri="{D42A27DB-BD31-4B8C-83A1-F6EECF244321}">
                <p14:modId xmlns:p14="http://schemas.microsoft.com/office/powerpoint/2010/main" val="1936396921"/>
              </p:ext>
            </p:extLst>
          </p:nvPr>
        </p:nvGraphicFramePr>
        <p:xfrm>
          <a:off x="1095153" y="1352357"/>
          <a:ext cx="5911703" cy="275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68FC100-0B16-40EE-A058-BA34B712DF07}"/>
              </a:ext>
            </a:extLst>
          </p:cNvPr>
          <p:cNvSpPr txBox="1"/>
          <p:nvPr/>
        </p:nvSpPr>
        <p:spPr>
          <a:xfrm>
            <a:off x="1521058" y="4176085"/>
            <a:ext cx="5059892" cy="246221"/>
          </a:xfrm>
          <a:prstGeom prst="rect">
            <a:avLst/>
          </a:prstGeom>
          <a:noFill/>
        </p:spPr>
        <p:txBody>
          <a:bodyPr wrap="square" rtlCol="0">
            <a:spAutoFit/>
          </a:bodyPr>
          <a:lstStyle/>
          <a:p>
            <a:pPr algn="ctr"/>
            <a:r>
              <a:rPr lang="en-US" sz="1000" b="1"/>
              <a:t>Diagram 02: KASYP TRAINING-MODULE DESIGN</a:t>
            </a:r>
          </a:p>
        </p:txBody>
      </p:sp>
    </p:spTree>
    <p:extLst>
      <p:ext uri="{BB962C8B-B14F-4D97-AF65-F5344CB8AC3E}">
        <p14:creationId xmlns:p14="http://schemas.microsoft.com/office/powerpoint/2010/main" val="350780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3114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8</a:t>
            </a:fld>
            <a:endParaRPr lang="en-US"/>
          </a:p>
        </p:txBody>
      </p:sp>
      <p:graphicFrame>
        <p:nvGraphicFramePr>
          <p:cNvPr id="3" name="Table 3">
            <a:extLst>
              <a:ext uri="{FF2B5EF4-FFF2-40B4-BE49-F238E27FC236}">
                <a16:creationId xmlns:a16="http://schemas.microsoft.com/office/drawing/2014/main" id="{D084B762-590F-49B2-8EB6-912887E57334}"/>
              </a:ext>
            </a:extLst>
          </p:cNvPr>
          <p:cNvGraphicFramePr>
            <a:graphicFrameLocks noGrp="1"/>
          </p:cNvGraphicFramePr>
          <p:nvPr>
            <p:extLst>
              <p:ext uri="{D42A27DB-BD31-4B8C-83A1-F6EECF244321}">
                <p14:modId xmlns:p14="http://schemas.microsoft.com/office/powerpoint/2010/main" val="3895383243"/>
              </p:ext>
            </p:extLst>
          </p:nvPr>
        </p:nvGraphicFramePr>
        <p:xfrm>
          <a:off x="567974" y="2441915"/>
          <a:ext cx="6453890" cy="7485380"/>
        </p:xfrm>
        <a:graphic>
          <a:graphicData uri="http://schemas.openxmlformats.org/drawingml/2006/table">
            <a:tbl>
              <a:tblPr firstRow="1" bandRow="1">
                <a:tableStyleId>{5C22544A-7EE6-4342-B048-85BDC9FD1C3A}</a:tableStyleId>
              </a:tblPr>
              <a:tblGrid>
                <a:gridCol w="1290778">
                  <a:extLst>
                    <a:ext uri="{9D8B030D-6E8A-4147-A177-3AD203B41FA5}">
                      <a16:colId xmlns:a16="http://schemas.microsoft.com/office/drawing/2014/main" val="1427622694"/>
                    </a:ext>
                  </a:extLst>
                </a:gridCol>
                <a:gridCol w="1290778">
                  <a:extLst>
                    <a:ext uri="{9D8B030D-6E8A-4147-A177-3AD203B41FA5}">
                      <a16:colId xmlns:a16="http://schemas.microsoft.com/office/drawing/2014/main" val="2955555669"/>
                    </a:ext>
                  </a:extLst>
                </a:gridCol>
                <a:gridCol w="1290778">
                  <a:extLst>
                    <a:ext uri="{9D8B030D-6E8A-4147-A177-3AD203B41FA5}">
                      <a16:colId xmlns:a16="http://schemas.microsoft.com/office/drawing/2014/main" val="2160566539"/>
                    </a:ext>
                  </a:extLst>
                </a:gridCol>
                <a:gridCol w="1290778">
                  <a:extLst>
                    <a:ext uri="{9D8B030D-6E8A-4147-A177-3AD203B41FA5}">
                      <a16:colId xmlns:a16="http://schemas.microsoft.com/office/drawing/2014/main" val="2862657015"/>
                    </a:ext>
                  </a:extLst>
                </a:gridCol>
                <a:gridCol w="1290778">
                  <a:extLst>
                    <a:ext uri="{9D8B030D-6E8A-4147-A177-3AD203B41FA5}">
                      <a16:colId xmlns:a16="http://schemas.microsoft.com/office/drawing/2014/main" val="467019502"/>
                    </a:ext>
                  </a:extLst>
                </a:gridCol>
              </a:tblGrid>
              <a:tr h="370840">
                <a:tc>
                  <a:txBody>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01</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02</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03 </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04</a:t>
                      </a:r>
                    </a:p>
                  </a:txBody>
                  <a:tcPr>
                    <a:solidFill>
                      <a:srgbClr val="009999"/>
                    </a:solidFill>
                  </a:tcPr>
                </a:tc>
                <a:extLst>
                  <a:ext uri="{0D108BD9-81ED-4DB2-BD59-A6C34878D82A}">
                    <a16:rowId xmlns:a16="http://schemas.microsoft.com/office/drawing/2014/main" val="2474917971"/>
                  </a:ext>
                </a:extLst>
              </a:tr>
              <a:tr h="370840">
                <a:tc gridSpan="5">
                  <a:txBody>
                    <a:bodyPr/>
                    <a:lstStyle/>
                    <a:p>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CONTENT</a:t>
                      </a:r>
                    </a:p>
                  </a:txBody>
                  <a:tcPr>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8551646"/>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Core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ideologies, party systems in Asia, intra-party democracy</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Elections &amp; electoral systems in Asia, election campaigning for political parties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Local governance &amp; development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and economic system of Germany: democracy, federalism, social market economy</a:t>
                      </a:r>
                    </a:p>
                  </a:txBody>
                  <a:tcPr>
                    <a:solidFill>
                      <a:schemeClr val="accent3">
                        <a:lumMod val="20000"/>
                        <a:lumOff val="80000"/>
                      </a:schemeClr>
                    </a:solidFill>
                  </a:tcPr>
                </a:tc>
                <a:extLst>
                  <a:ext uri="{0D108BD9-81ED-4DB2-BD59-A6C34878D82A}">
                    <a16:rowId xmlns:a16="http://schemas.microsoft.com/office/drawing/2014/main" val="682968225"/>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Elective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dynasties, corruption, party financing,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Social media, disinformation, electoral engineering, statistics for politicians,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Sustainable development,</a:t>
                      </a:r>
                      <a:r>
                        <a:rPr lang="en-US" sz="1150" baseline="0">
                          <a:latin typeface="Open Sans" panose="020B0606030504020204" pitchFamily="34" charset="0"/>
                          <a:ea typeface="Open Sans" panose="020B0606030504020204" pitchFamily="34" charset="0"/>
                          <a:cs typeface="Open Sans" panose="020B0606030504020204" pitchFamily="34" charset="0"/>
                        </a:rPr>
                        <a:t> complex problem solving, systems thinking, </a:t>
                      </a:r>
                      <a:r>
                        <a:rPr lang="en-US" sz="1150">
                          <a:latin typeface="Open Sans" panose="020B0606030504020204" pitchFamily="34" charset="0"/>
                          <a:ea typeface="Open Sans" panose="020B0606030504020204" pitchFamily="34" charset="0"/>
                          <a:cs typeface="Open Sans" panose="020B0606030504020204" pitchFamily="34" charset="0"/>
                        </a:rPr>
                        <a:t>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Party cooperation, media, migration &amp; integration, youth participation, etc. </a:t>
                      </a:r>
                    </a:p>
                  </a:txBody>
                  <a:tcPr>
                    <a:solidFill>
                      <a:schemeClr val="accent3">
                        <a:lumMod val="20000"/>
                        <a:lumOff val="80000"/>
                      </a:schemeClr>
                    </a:solidFill>
                  </a:tcPr>
                </a:tc>
                <a:extLst>
                  <a:ext uri="{0D108BD9-81ED-4DB2-BD59-A6C34878D82A}">
                    <a16:rowId xmlns:a16="http://schemas.microsoft.com/office/drawing/2014/main" val="3553148563"/>
                  </a:ext>
                </a:extLst>
              </a:tr>
              <a:tr h="370840">
                <a:tc gridSpan="5">
                  <a:txBody>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SKILLS</a:t>
                      </a:r>
                    </a:p>
                  </a:txBody>
                  <a:tcPr>
                    <a:solidFill>
                      <a:srgbClr val="33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453197"/>
                  </a:ext>
                </a:extLst>
              </a:tr>
              <a:tr h="519576">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Training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Framing,</a:t>
                      </a:r>
                      <a:r>
                        <a:rPr lang="en-US" sz="1150" baseline="0">
                          <a:latin typeface="Open Sans" panose="020B0606030504020204" pitchFamily="34" charset="0"/>
                          <a:ea typeface="Open Sans" panose="020B0606030504020204" pitchFamily="34" charset="0"/>
                          <a:cs typeface="Open Sans" panose="020B0606030504020204" pitchFamily="34" charset="0"/>
                        </a:rPr>
                        <a:t> pitching and storytelling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 campaigning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Negotiation</a:t>
                      </a:r>
                      <a:r>
                        <a:rPr lang="en-US" sz="1150" baseline="0">
                          <a:latin typeface="Open Sans" panose="020B0606030504020204" pitchFamily="34" charset="0"/>
                          <a:ea typeface="Open Sans" panose="020B0606030504020204" pitchFamily="34" charset="0"/>
                          <a:cs typeface="Open Sans" panose="020B0606030504020204" pitchFamily="34" charset="0"/>
                        </a:rPr>
                        <a:t> and Design Thinking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Diplomacy protocol training</a:t>
                      </a:r>
                    </a:p>
                  </a:txBody>
                  <a:tcPr>
                    <a:solidFill>
                      <a:schemeClr val="accent3">
                        <a:lumMod val="20000"/>
                        <a:lumOff val="80000"/>
                      </a:schemeClr>
                    </a:solidFill>
                  </a:tcPr>
                </a:tc>
                <a:extLst>
                  <a:ext uri="{0D108BD9-81ED-4DB2-BD59-A6C34878D82A}">
                    <a16:rowId xmlns:a16="http://schemas.microsoft.com/office/drawing/2014/main" val="1859919317"/>
                  </a:ext>
                </a:extLst>
              </a:tr>
              <a:tr h="370840">
                <a:tc gridSpan="5">
                  <a:txBody>
                    <a:bodyPr/>
                    <a:lstStyle/>
                    <a:p>
                      <a:r>
                        <a:rPr lang="en-US" sz="1200" b="1">
                          <a:latin typeface="Open Sans" panose="020B0606030504020204" pitchFamily="34" charset="0"/>
                          <a:ea typeface="Open Sans" panose="020B0606030504020204" pitchFamily="34" charset="0"/>
                          <a:cs typeface="Open Sans" panose="020B0606030504020204" pitchFamily="34" charset="0"/>
                        </a:rPr>
                        <a:t>AFFECTIVE</a:t>
                      </a:r>
                    </a:p>
                  </a:txBody>
                  <a:tcPr>
                    <a:solidFill>
                      <a:srgbClr val="CCECFF"/>
                    </a:solidFill>
                  </a:tcPr>
                </a:tc>
                <a:tc hMerge="1">
                  <a:txBody>
                    <a:bodyPr/>
                    <a:lstStyle/>
                    <a:p>
                      <a:endParaRPr lang="en-US"/>
                    </a:p>
                  </a:txBody>
                  <a:tcPr/>
                </a:tc>
                <a:tc hMerge="1">
                  <a:txBody>
                    <a:bodyPr/>
                    <a:lstStyle/>
                    <a:p>
                      <a:endParaRPr lang="en-US"/>
                    </a:p>
                  </a:txBody>
                  <a:tcPr/>
                </a:tc>
                <a:tc hMerge="1">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endParaRPr lang="en-US"/>
                    </a:p>
                  </a:txBody>
                  <a:tcPr/>
                </a:tc>
                <a:tc hMerge="1">
                  <a:txBody>
                    <a:bodyPr/>
                    <a:lstStyle/>
                    <a:p>
                      <a:endParaRPr lang="en-US"/>
                    </a:p>
                  </a:txBody>
                  <a:tcPr/>
                </a:tc>
                <a:extLst>
                  <a:ext uri="{0D108BD9-81ED-4DB2-BD59-A6C34878D82A}">
                    <a16:rowId xmlns:a16="http://schemas.microsoft.com/office/drawing/2014/main" val="2813462798"/>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(ownership)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(co-ownership)</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(co-creation)</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 experience exchange</a:t>
                      </a:r>
                    </a:p>
                  </a:txBody>
                  <a:tcPr>
                    <a:solidFill>
                      <a:schemeClr val="accent3">
                        <a:lumMod val="20000"/>
                        <a:lumOff val="80000"/>
                      </a:schemeClr>
                    </a:solidFill>
                  </a:tcPr>
                </a:tc>
                <a:extLst>
                  <a:ext uri="{0D108BD9-81ED-4DB2-BD59-A6C34878D82A}">
                    <a16:rowId xmlns:a16="http://schemas.microsoft.com/office/drawing/2014/main" val="2156933927"/>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Engagement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extLst>
                  <a:ext uri="{0D108BD9-81ED-4DB2-BD59-A6C34878D82A}">
                    <a16:rowId xmlns:a16="http://schemas.microsoft.com/office/drawing/2014/main" val="1930540072"/>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OUTPUTS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Pitch and public</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narrative /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Campaign plan /BDL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Project</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Design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Class Learning project</a:t>
                      </a:r>
                    </a:p>
                  </a:txBody>
                  <a:tcPr>
                    <a:solidFill>
                      <a:srgbClr val="CCECFF"/>
                    </a:solidFill>
                  </a:tcPr>
                </a:tc>
                <a:extLst>
                  <a:ext uri="{0D108BD9-81ED-4DB2-BD59-A6C34878D82A}">
                    <a16:rowId xmlns:a16="http://schemas.microsoft.com/office/drawing/2014/main" val="1656753531"/>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SCHEDULE</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February </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August</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April</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September</a:t>
                      </a:r>
                    </a:p>
                  </a:txBody>
                  <a:tcPr>
                    <a:solidFill>
                      <a:srgbClr val="CCECFF"/>
                    </a:solidFill>
                  </a:tcPr>
                </a:tc>
                <a:extLst>
                  <a:ext uri="{0D108BD9-81ED-4DB2-BD59-A6C34878D82A}">
                    <a16:rowId xmlns:a16="http://schemas.microsoft.com/office/drawing/2014/main" val="22235861"/>
                  </a:ext>
                </a:extLst>
              </a:tr>
            </a:tbl>
          </a:graphicData>
        </a:graphic>
      </p:graphicFrame>
      <p:sp>
        <p:nvSpPr>
          <p:cNvPr id="13" name="TextBox 12">
            <a:extLst>
              <a:ext uri="{FF2B5EF4-FFF2-40B4-BE49-F238E27FC236}">
                <a16:creationId xmlns:a16="http://schemas.microsoft.com/office/drawing/2014/main" id="{1298E164-9B89-4951-8EA8-BC94E1D027CE}"/>
              </a:ext>
            </a:extLst>
          </p:cNvPr>
          <p:cNvSpPr txBox="1"/>
          <p:nvPr/>
        </p:nvSpPr>
        <p:spPr>
          <a:xfrm>
            <a:off x="794131" y="1167153"/>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5</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AF9447AA-A42C-4301-B4F6-F8EFC90F4FDF}"/>
              </a:ext>
            </a:extLst>
          </p:cNvPr>
          <p:cNvSpPr txBox="1"/>
          <p:nvPr/>
        </p:nvSpPr>
        <p:spPr>
          <a:xfrm>
            <a:off x="1258071" y="1382597"/>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COURSES</a:t>
            </a:r>
          </a:p>
        </p:txBody>
      </p:sp>
      <p:cxnSp>
        <p:nvCxnSpPr>
          <p:cNvPr id="10" name="Straight Connector 9">
            <a:extLst>
              <a:ext uri="{FF2B5EF4-FFF2-40B4-BE49-F238E27FC236}">
                <a16:creationId xmlns:a16="http://schemas.microsoft.com/office/drawing/2014/main" id="{5F4F01A1-1A15-4766-995E-9AD082043759}"/>
              </a:ext>
            </a:extLst>
          </p:cNvPr>
          <p:cNvCxnSpPr>
            <a:cxnSpLocks/>
          </p:cNvCxnSpPr>
          <p:nvPr/>
        </p:nvCxnSpPr>
        <p:spPr>
          <a:xfrm flipV="1">
            <a:off x="1325759" y="1897038"/>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909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9</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1871157"/>
            <a:ext cx="5672486" cy="4359014"/>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background knowledge on diverse political and party systems in Asia, skills in communication and party platform development, and training on democratic leadership (first session on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would include political ideologies, intra-party democracy, and political and party systems in Asia. To complement these core topics, there will be elective topics based on the learning needs of the participants. Options for the elective topics may include political dynasties, corruption, transparency and accountability, party financing, etc. Meanwhile, for skills training, participants will undergo a workshop on pitching, framing, storytelling, public speaking, and party platform development. The final input of module one will be a workshop on democratic leadership values through the Bridging Democratic Leadership framework. Session 01 of the BDL will focus on the topic of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150">
                <a:effectLst/>
                <a:latin typeface="Open Sans" panose="020B0606030504020204" pitchFamily="34" charset="0"/>
                <a:ea typeface="Open Sans" panose="020B0606030504020204" pitchFamily="34" charset="0"/>
                <a:cs typeface="Open Sans" panose="020B0606030504020204" pitchFamily="34" charset="0"/>
              </a:rPr>
              <a:t>Each module will have corresponding deliverables. For this module, the required output are the following: pitching, storytelling, and BDL outputs (leadership journey, leadership capital and development plan, giving voice to values, and public narrative).</a:t>
            </a:r>
          </a:p>
          <a:p>
            <a:pPr algn="just"/>
            <a:endParaRPr lang="en-SG" sz="1150">
              <a:latin typeface="Open Sans" panose="020B0606030504020204" pitchFamily="34" charset="0"/>
              <a:ea typeface="Open Sans" panose="020B0606030504020204" pitchFamily="34" charset="0"/>
              <a:cs typeface="Open Sans" panose="020B0606030504020204" pitchFamily="34" charset="0"/>
            </a:endParaRPr>
          </a:p>
          <a:p>
            <a:pPr algn="just"/>
            <a:r>
              <a:rPr lang="en-SG" sz="1150">
                <a:latin typeface="Open Sans" panose="020B0606030504020204" pitchFamily="34" charset="0"/>
                <a:ea typeface="Open Sans" panose="020B0606030504020204" pitchFamily="34" charset="0"/>
                <a:cs typeface="Open Sans" panose="020B0606030504020204" pitchFamily="34" charset="0"/>
              </a:rPr>
              <a:t>The inaugural workshop is usually held around February and the class meets in one of the Asian countries.</a:t>
            </a:r>
          </a:p>
          <a:p>
            <a:pPr algn="just"/>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305724"/>
            <a:ext cx="5672486" cy="769441"/>
          </a:xfrm>
          <a:prstGeom prst="rect">
            <a:avLst/>
          </a:prstGeom>
          <a:noFill/>
        </p:spPr>
        <p:txBody>
          <a:bodyPr wrap="square" rtlCol="0">
            <a:spAutoFit/>
          </a:bodyPr>
          <a:lstStyle/>
          <a:p>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KNOWING MODULE (01): Political Parties in Democratic Societies</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solidFill>
                <a:srgbClr val="009999"/>
              </a:solidFill>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562071"/>
            <a:ext cx="5672486" cy="3469668"/>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the understanding and skills of electoral campaigning and its many tools as well as the importance of providing organized electoral choices to citizens through political parties, and training on democratic leadership (second session on co-ownership).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for this module will cover electoral campaigning for political parties and electoral systems in Asia, and campaigning strategies </a:t>
            </a:r>
            <a:r>
              <a:rPr lang="en-SG" sz="1150">
                <a:latin typeface="Open Sans" panose="020B0606030504020204" pitchFamily="34" charset="0"/>
                <a:ea typeface="Open Sans" panose="020B0606030504020204" pitchFamily="34" charset="0"/>
                <a:cs typeface="Open Sans" panose="020B0606030504020204" pitchFamily="34" charset="0"/>
              </a:rPr>
              <a:t>for political parties. Meanw</a:t>
            </a:r>
            <a:r>
              <a:rPr lang="en-SG" sz="1150">
                <a:effectLst/>
                <a:latin typeface="Open Sans" panose="020B0606030504020204" pitchFamily="34" charset="0"/>
                <a:ea typeface="Open Sans" panose="020B0606030504020204" pitchFamily="34" charset="0"/>
                <a:cs typeface="Open Sans" panose="020B0606030504020204" pitchFamily="34" charset="0"/>
              </a:rPr>
              <a:t>hile, elective topics may include social media, freedom of speech, disinformation, statistics for politicians, big data, electoral engineering, etc. For the skills domain, there will be an election campaigning simulation and campaign planning training. The affective domain will continue with the second session of the BDL. For this session, the participants will tackle the topic on co-ownership.</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outputs for this module are the election campaign plan and the BDL assignments. </a:t>
            </a:r>
            <a:r>
              <a:rPr lang="en-SG" sz="1150">
                <a:latin typeface="Open Sans" panose="020B0606030504020204" pitchFamily="34" charset="0"/>
                <a:ea typeface="Open Sans" panose="020B0606030504020204" pitchFamily="34" charset="0"/>
                <a:cs typeface="Open Sans" panose="020B0606030504020204" pitchFamily="34" charset="0"/>
              </a:rPr>
              <a:t>Participants are expected to meet around August for the second module in another Asian country.</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141170"/>
            <a:ext cx="6109361" cy="611962"/>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ACTING MODULE (02): Political Parties in Election Campaigning</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a:solidFill>
                <a:srgbClr val="009999"/>
              </a:solidFill>
            </a:endParaRPr>
          </a:p>
        </p:txBody>
      </p:sp>
    </p:spTree>
    <p:extLst>
      <p:ext uri="{BB962C8B-B14F-4D97-AF65-F5344CB8AC3E}">
        <p14:creationId xmlns:p14="http://schemas.microsoft.com/office/powerpoint/2010/main" val="2169405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24287f4-af57-4480-aad7-8c9990840c63}" enabled="1" method="Standard" siteId="{8993b275-73a0-4467-b29e-c64f245e2ca9}" removed="0"/>
</clbl:labelList>
</file>

<file path=docProps/app.xml><?xml version="1.0" encoding="utf-8"?>
<Properties xmlns="http://schemas.openxmlformats.org/officeDocument/2006/extended-properties" xmlns:vt="http://schemas.openxmlformats.org/officeDocument/2006/docPropsVTypes">
  <Template>Office Theme</Template>
  <TotalTime>1</TotalTime>
  <Words>4306</Words>
  <Application>Microsoft Office PowerPoint</Application>
  <PresentationFormat>Custom</PresentationFormat>
  <Paragraphs>283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Padit</dc:creator>
  <cp:lastModifiedBy>Dessy Hristova</cp:lastModifiedBy>
  <cp:revision>1</cp:revision>
  <cp:lastPrinted>2021-04-26T05:03:37Z</cp:lastPrinted>
  <dcterms:created xsi:type="dcterms:W3CDTF">2020-07-02T09:30:27Z</dcterms:created>
  <dcterms:modified xsi:type="dcterms:W3CDTF">2025-08-13T01:07:28Z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24287f4-af57-4480-aad7-8c9990840c63_Enabled">
    <vt:lpwstr>true</vt:lpwstr>
  </property>
  <property fmtid="{D5CDD505-2E9C-101B-9397-08002B2CF9AE}" pid="3" name="MSIP_Label_624287f4-af57-4480-aad7-8c9990840c63_SetDate">
    <vt:lpwstr>2025-06-20T07:05:04Z</vt:lpwstr>
  </property>
  <property fmtid="{D5CDD505-2E9C-101B-9397-08002B2CF9AE}" pid="4" name="MSIP_Label_624287f4-af57-4480-aad7-8c9990840c63_Method">
    <vt:lpwstr>Standard</vt:lpwstr>
  </property>
  <property fmtid="{D5CDD505-2E9C-101B-9397-08002B2CF9AE}" pid="5" name="MSIP_Label_624287f4-af57-4480-aad7-8c9990840c63_Name">
    <vt:lpwstr>Öffentlich</vt:lpwstr>
  </property>
  <property fmtid="{D5CDD505-2E9C-101B-9397-08002B2CF9AE}" pid="6" name="MSIP_Label_624287f4-af57-4480-aad7-8c9990840c63_SiteId">
    <vt:lpwstr>8993b275-73a0-4467-b29e-c64f245e2ca9</vt:lpwstr>
  </property>
  <property fmtid="{D5CDD505-2E9C-101B-9397-08002B2CF9AE}" pid="7" name="MSIP_Label_624287f4-af57-4480-aad7-8c9990840c63_ActionId">
    <vt:lpwstr>0a5d99a6-bf79-43f2-bb91-f828eb3a4759</vt:lpwstr>
  </property>
  <property fmtid="{D5CDD505-2E9C-101B-9397-08002B2CF9AE}" pid="8" name="MSIP_Label_624287f4-af57-4480-aad7-8c9990840c63_ContentBits">
    <vt:lpwstr>0</vt:lpwstr>
  </property>
  <property fmtid="{D5CDD505-2E9C-101B-9397-08002B2CF9AE}" pid="9" name="MSIP_Label_624287f4-af57-4480-aad7-8c9990840c63_Tag">
    <vt:lpwstr>10, 3, 0, 1</vt:lpwstr>
  </property>
</Properties>
</file>